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5"/>
  </p:notesMasterIdLst>
  <p:sldIdLst>
    <p:sldId id="256" r:id="rId2"/>
    <p:sldId id="282" r:id="rId3"/>
    <p:sldId id="267" r:id="rId4"/>
    <p:sldId id="281" r:id="rId5"/>
    <p:sldId id="280" r:id="rId6"/>
    <p:sldId id="283" r:id="rId7"/>
    <p:sldId id="287" r:id="rId8"/>
    <p:sldId id="288" r:id="rId9"/>
    <p:sldId id="289" r:id="rId10"/>
    <p:sldId id="290" r:id="rId11"/>
    <p:sldId id="291" r:id="rId12"/>
    <p:sldId id="285" r:id="rId13"/>
    <p:sldId id="286" r:id="rId14"/>
    <p:sldId id="294" r:id="rId15"/>
    <p:sldId id="298" r:id="rId16"/>
    <p:sldId id="299" r:id="rId17"/>
    <p:sldId id="297" r:id="rId18"/>
    <p:sldId id="296" r:id="rId19"/>
    <p:sldId id="300" r:id="rId20"/>
    <p:sldId id="295" r:id="rId21"/>
    <p:sldId id="293" r:id="rId22"/>
    <p:sldId id="292" r:id="rId23"/>
    <p:sldId id="276" r:id="rId24"/>
  </p:sldIdLst>
  <p:sldSz cx="12192000" cy="6858000"/>
  <p:notesSz cx="6858000" cy="9144000"/>
  <p:embeddedFontLst>
    <p:embeddedFont>
      <p:font typeface="Abril Fatface" panose="02000503000000020003" pitchFamily="2" charset="0"/>
      <p:regular r:id="rId26"/>
    </p:embeddedFont>
    <p:embeddedFont>
      <p:font typeface="Barlow Condensed" panose="00000506000000000000" pitchFamily="2"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Impact" panose="020B0806030902050204" pitchFamily="34" charset="0"/>
      <p:regular r:id="rId35"/>
    </p:embeddedFont>
    <p:embeddedFont>
      <p:font typeface="Lobster" panose="00000500000000000000" pitchFamily="2" charset="0"/>
      <p:regular r:id="rId36"/>
    </p:embeddedFont>
    <p:embeddedFont>
      <p:font typeface="Segoe UI Emoji" panose="020B0502040204020203" pitchFamily="34" charset="0"/>
      <p:regular r:id="rId37"/>
    </p:embeddedFont>
    <p:embeddedFont>
      <p:font typeface="Shadows Into Light Two" panose="02000506000000020004" pitchFamily="2" charset="0"/>
      <p:regular r:id="rId38"/>
    </p:embeddedFont>
  </p:embeddedFontLst>
  <p:custDataLst>
    <p:tags r:id="rId39"/>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2933" autoAdjust="0"/>
  </p:normalViewPr>
  <p:slideViewPr>
    <p:cSldViewPr snapToGrid="0">
      <p:cViewPr varScale="1">
        <p:scale>
          <a:sx n="89" d="100"/>
          <a:sy n="89" d="100"/>
        </p:scale>
        <p:origin x="466" y="-82"/>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ct val="0"/>
              </a:spcBef>
              <a:spcAft>
                <a:spcPct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53779337"/>
      </p:ext>
    </p:extLst>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2819459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116103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790702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2142279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2153635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4098972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197248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43354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5: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1187405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595978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86540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2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12: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401596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172481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ct val="0"/>
              </a:spcBef>
              <a:spcAft>
                <a:spcPct val="0"/>
              </a:spcAft>
              <a:buSzPts val="1100"/>
              <a:buNone/>
            </a:pPr>
            <a:endParaRPr/>
          </a:p>
        </p:txBody>
      </p:sp>
    </p:spTree>
    <p:extLst>
      <p:ext uri="{BB962C8B-B14F-4D97-AF65-F5344CB8AC3E}">
        <p14:creationId xmlns:p14="http://schemas.microsoft.com/office/powerpoint/2010/main" val="3315627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rot="-5400000" flipH="1">
            <a:off x="3946868" y="-4240951"/>
            <a:ext cx="4128156" cy="12362130"/>
          </a:xfrm>
          <a:custGeom>
            <a:avLst/>
            <a:gdLst/>
            <a:ahLst/>
            <a:cxnLst/>
            <a:rect l="l" t="t" r="r" b="b"/>
            <a:pathLst>
              <a:path w="4128156" h="12362130" extrusionOk="0">
                <a:moveTo>
                  <a:pt x="389946" y="11639155"/>
                </a:moveTo>
                <a:lnTo>
                  <a:pt x="53573" y="11639155"/>
                </a:lnTo>
                <a:lnTo>
                  <a:pt x="53573" y="11989703"/>
                </a:lnTo>
                <a:lnTo>
                  <a:pt x="389946" y="11989703"/>
                </a:lnTo>
                <a:close/>
                <a:moveTo>
                  <a:pt x="389946" y="11274028"/>
                </a:moveTo>
                <a:lnTo>
                  <a:pt x="53573" y="11274028"/>
                </a:lnTo>
                <a:lnTo>
                  <a:pt x="53573" y="11624575"/>
                </a:lnTo>
                <a:lnTo>
                  <a:pt x="389946" y="11624575"/>
                </a:lnTo>
                <a:close/>
                <a:moveTo>
                  <a:pt x="389946" y="10908900"/>
                </a:moveTo>
                <a:lnTo>
                  <a:pt x="53573" y="10908900"/>
                </a:lnTo>
                <a:lnTo>
                  <a:pt x="53573" y="11259448"/>
                </a:lnTo>
                <a:lnTo>
                  <a:pt x="389946" y="11259448"/>
                </a:lnTo>
                <a:close/>
                <a:moveTo>
                  <a:pt x="389946" y="10543772"/>
                </a:moveTo>
                <a:lnTo>
                  <a:pt x="53573" y="10543772"/>
                </a:lnTo>
                <a:lnTo>
                  <a:pt x="53573" y="10894320"/>
                </a:lnTo>
                <a:lnTo>
                  <a:pt x="389946" y="10894320"/>
                </a:lnTo>
                <a:close/>
                <a:moveTo>
                  <a:pt x="389946" y="10178645"/>
                </a:moveTo>
                <a:lnTo>
                  <a:pt x="53573" y="10178645"/>
                </a:lnTo>
                <a:lnTo>
                  <a:pt x="53573" y="10529192"/>
                </a:lnTo>
                <a:lnTo>
                  <a:pt x="389946" y="10529192"/>
                </a:lnTo>
                <a:close/>
                <a:moveTo>
                  <a:pt x="389946" y="9813518"/>
                </a:moveTo>
                <a:lnTo>
                  <a:pt x="53573" y="9813518"/>
                </a:lnTo>
                <a:lnTo>
                  <a:pt x="53573" y="10164065"/>
                </a:lnTo>
                <a:lnTo>
                  <a:pt x="389946" y="10164065"/>
                </a:lnTo>
                <a:close/>
                <a:moveTo>
                  <a:pt x="389946" y="9448390"/>
                </a:moveTo>
                <a:lnTo>
                  <a:pt x="53573" y="9448390"/>
                </a:lnTo>
                <a:lnTo>
                  <a:pt x="53573" y="9798938"/>
                </a:lnTo>
                <a:lnTo>
                  <a:pt x="389946" y="9798938"/>
                </a:lnTo>
                <a:close/>
                <a:moveTo>
                  <a:pt x="389946" y="9083262"/>
                </a:moveTo>
                <a:lnTo>
                  <a:pt x="53573" y="9083262"/>
                </a:lnTo>
                <a:lnTo>
                  <a:pt x="53573" y="9433810"/>
                </a:lnTo>
                <a:lnTo>
                  <a:pt x="389946" y="9433810"/>
                </a:lnTo>
                <a:close/>
                <a:moveTo>
                  <a:pt x="389946" y="8718135"/>
                </a:moveTo>
                <a:lnTo>
                  <a:pt x="53573" y="8718135"/>
                </a:lnTo>
                <a:lnTo>
                  <a:pt x="53573" y="9068682"/>
                </a:lnTo>
                <a:lnTo>
                  <a:pt x="389946" y="9068682"/>
                </a:lnTo>
                <a:close/>
                <a:moveTo>
                  <a:pt x="389946" y="8353008"/>
                </a:moveTo>
                <a:lnTo>
                  <a:pt x="53573" y="8353008"/>
                </a:lnTo>
                <a:lnTo>
                  <a:pt x="53573" y="8703555"/>
                </a:lnTo>
                <a:lnTo>
                  <a:pt x="389946" y="8703555"/>
                </a:lnTo>
                <a:close/>
                <a:moveTo>
                  <a:pt x="389946" y="7987881"/>
                </a:moveTo>
                <a:lnTo>
                  <a:pt x="53573" y="7987881"/>
                </a:lnTo>
                <a:lnTo>
                  <a:pt x="53573" y="8338428"/>
                </a:lnTo>
                <a:lnTo>
                  <a:pt x="389946" y="8338428"/>
                </a:lnTo>
                <a:close/>
                <a:moveTo>
                  <a:pt x="389946" y="7622754"/>
                </a:moveTo>
                <a:lnTo>
                  <a:pt x="53573" y="7622754"/>
                </a:lnTo>
                <a:lnTo>
                  <a:pt x="53573" y="7973301"/>
                </a:lnTo>
                <a:lnTo>
                  <a:pt x="389946" y="7973301"/>
                </a:lnTo>
                <a:close/>
                <a:moveTo>
                  <a:pt x="389946" y="7257625"/>
                </a:moveTo>
                <a:lnTo>
                  <a:pt x="53573" y="7257625"/>
                </a:lnTo>
                <a:lnTo>
                  <a:pt x="53573" y="7608174"/>
                </a:lnTo>
                <a:lnTo>
                  <a:pt x="389946" y="7608174"/>
                </a:lnTo>
                <a:close/>
                <a:moveTo>
                  <a:pt x="389946" y="6892501"/>
                </a:moveTo>
                <a:lnTo>
                  <a:pt x="53573" y="6892501"/>
                </a:lnTo>
                <a:lnTo>
                  <a:pt x="53573" y="7243044"/>
                </a:lnTo>
                <a:lnTo>
                  <a:pt x="389946" y="7243044"/>
                </a:lnTo>
                <a:close/>
                <a:moveTo>
                  <a:pt x="389946" y="6527374"/>
                </a:moveTo>
                <a:lnTo>
                  <a:pt x="53573" y="6527374"/>
                </a:lnTo>
                <a:lnTo>
                  <a:pt x="53573" y="6877920"/>
                </a:lnTo>
                <a:lnTo>
                  <a:pt x="389946" y="6877920"/>
                </a:lnTo>
                <a:close/>
                <a:moveTo>
                  <a:pt x="389946" y="6187383"/>
                </a:moveTo>
                <a:lnTo>
                  <a:pt x="53574" y="6187383"/>
                </a:lnTo>
                <a:lnTo>
                  <a:pt x="53574" y="6357302"/>
                </a:lnTo>
                <a:lnTo>
                  <a:pt x="53573" y="6357302"/>
                </a:lnTo>
                <a:lnTo>
                  <a:pt x="53573" y="6512794"/>
                </a:lnTo>
                <a:lnTo>
                  <a:pt x="389946" y="6512794"/>
                </a:lnTo>
                <a:close/>
                <a:moveTo>
                  <a:pt x="389947" y="5822255"/>
                </a:moveTo>
                <a:lnTo>
                  <a:pt x="53574" y="5822255"/>
                </a:lnTo>
                <a:lnTo>
                  <a:pt x="53574" y="6172803"/>
                </a:lnTo>
                <a:lnTo>
                  <a:pt x="389947" y="6172803"/>
                </a:lnTo>
                <a:close/>
                <a:moveTo>
                  <a:pt x="389947" y="5457129"/>
                </a:moveTo>
                <a:lnTo>
                  <a:pt x="53574" y="5457129"/>
                </a:lnTo>
                <a:lnTo>
                  <a:pt x="53574" y="5807676"/>
                </a:lnTo>
                <a:lnTo>
                  <a:pt x="389947" y="5807676"/>
                </a:lnTo>
                <a:close/>
                <a:moveTo>
                  <a:pt x="389947" y="5092001"/>
                </a:moveTo>
                <a:lnTo>
                  <a:pt x="53574" y="5092001"/>
                </a:lnTo>
                <a:lnTo>
                  <a:pt x="53574" y="5442548"/>
                </a:lnTo>
                <a:lnTo>
                  <a:pt x="389947" y="5442548"/>
                </a:lnTo>
                <a:close/>
                <a:moveTo>
                  <a:pt x="389947" y="4726873"/>
                </a:moveTo>
                <a:lnTo>
                  <a:pt x="53574" y="4726873"/>
                </a:lnTo>
                <a:lnTo>
                  <a:pt x="53574" y="5077421"/>
                </a:lnTo>
                <a:lnTo>
                  <a:pt x="389947" y="5077421"/>
                </a:lnTo>
                <a:close/>
                <a:moveTo>
                  <a:pt x="389947" y="4361745"/>
                </a:moveTo>
                <a:lnTo>
                  <a:pt x="53574" y="4361745"/>
                </a:lnTo>
                <a:lnTo>
                  <a:pt x="53574" y="4712293"/>
                </a:lnTo>
                <a:lnTo>
                  <a:pt x="389947" y="4712293"/>
                </a:lnTo>
                <a:close/>
                <a:moveTo>
                  <a:pt x="389947" y="3996618"/>
                </a:moveTo>
                <a:lnTo>
                  <a:pt x="53574" y="3996618"/>
                </a:lnTo>
                <a:lnTo>
                  <a:pt x="53574" y="4347165"/>
                </a:lnTo>
                <a:lnTo>
                  <a:pt x="389947" y="4347165"/>
                </a:lnTo>
                <a:close/>
                <a:moveTo>
                  <a:pt x="389947" y="3631491"/>
                </a:moveTo>
                <a:lnTo>
                  <a:pt x="53574" y="3631491"/>
                </a:lnTo>
                <a:lnTo>
                  <a:pt x="53574" y="3982038"/>
                </a:lnTo>
                <a:lnTo>
                  <a:pt x="389947" y="3982038"/>
                </a:lnTo>
                <a:close/>
                <a:moveTo>
                  <a:pt x="389947" y="3266363"/>
                </a:moveTo>
                <a:lnTo>
                  <a:pt x="53574" y="3266363"/>
                </a:lnTo>
                <a:lnTo>
                  <a:pt x="53574" y="3616911"/>
                </a:lnTo>
                <a:lnTo>
                  <a:pt x="389947" y="3616911"/>
                </a:lnTo>
                <a:close/>
                <a:moveTo>
                  <a:pt x="389947" y="2901235"/>
                </a:moveTo>
                <a:lnTo>
                  <a:pt x="53574" y="2901235"/>
                </a:lnTo>
                <a:lnTo>
                  <a:pt x="53574" y="3251783"/>
                </a:lnTo>
                <a:lnTo>
                  <a:pt x="389947" y="3251783"/>
                </a:lnTo>
                <a:close/>
                <a:moveTo>
                  <a:pt x="389947" y="2536108"/>
                </a:moveTo>
                <a:lnTo>
                  <a:pt x="53574" y="2536108"/>
                </a:lnTo>
                <a:lnTo>
                  <a:pt x="53574" y="2886655"/>
                </a:lnTo>
                <a:lnTo>
                  <a:pt x="389947" y="2886655"/>
                </a:lnTo>
                <a:close/>
                <a:moveTo>
                  <a:pt x="389947" y="2170981"/>
                </a:moveTo>
                <a:lnTo>
                  <a:pt x="53574" y="2170981"/>
                </a:lnTo>
                <a:lnTo>
                  <a:pt x="53574" y="2521528"/>
                </a:lnTo>
                <a:lnTo>
                  <a:pt x="389947" y="2521528"/>
                </a:lnTo>
                <a:close/>
                <a:moveTo>
                  <a:pt x="389947" y="1805854"/>
                </a:moveTo>
                <a:lnTo>
                  <a:pt x="53574" y="1805854"/>
                </a:lnTo>
                <a:lnTo>
                  <a:pt x="53574" y="2156401"/>
                </a:lnTo>
                <a:lnTo>
                  <a:pt x="389947" y="2156401"/>
                </a:lnTo>
                <a:close/>
                <a:moveTo>
                  <a:pt x="389947" y="1440727"/>
                </a:moveTo>
                <a:lnTo>
                  <a:pt x="53574" y="1440727"/>
                </a:lnTo>
                <a:lnTo>
                  <a:pt x="53574" y="1791274"/>
                </a:lnTo>
                <a:lnTo>
                  <a:pt x="389947" y="1791274"/>
                </a:lnTo>
                <a:close/>
                <a:moveTo>
                  <a:pt x="389947" y="1075598"/>
                </a:moveTo>
                <a:lnTo>
                  <a:pt x="53574" y="1075598"/>
                </a:lnTo>
                <a:lnTo>
                  <a:pt x="53574" y="1426147"/>
                </a:lnTo>
                <a:lnTo>
                  <a:pt x="389947" y="1426147"/>
                </a:lnTo>
                <a:close/>
                <a:moveTo>
                  <a:pt x="389947" y="710474"/>
                </a:moveTo>
                <a:lnTo>
                  <a:pt x="53574" y="710474"/>
                </a:lnTo>
                <a:lnTo>
                  <a:pt x="53574" y="1061017"/>
                </a:lnTo>
                <a:lnTo>
                  <a:pt x="389947" y="1061017"/>
                </a:lnTo>
                <a:close/>
                <a:moveTo>
                  <a:pt x="389947" y="345347"/>
                </a:moveTo>
                <a:lnTo>
                  <a:pt x="53574" y="345347"/>
                </a:lnTo>
                <a:lnTo>
                  <a:pt x="53574" y="695893"/>
                </a:lnTo>
                <a:lnTo>
                  <a:pt x="389947" y="695893"/>
                </a:lnTo>
                <a:close/>
                <a:moveTo>
                  <a:pt x="741535" y="11639155"/>
                </a:moveTo>
                <a:lnTo>
                  <a:pt x="405166" y="11639155"/>
                </a:lnTo>
                <a:lnTo>
                  <a:pt x="405166" y="11989703"/>
                </a:lnTo>
                <a:lnTo>
                  <a:pt x="741535" y="11989703"/>
                </a:lnTo>
                <a:close/>
                <a:moveTo>
                  <a:pt x="741535" y="11274028"/>
                </a:moveTo>
                <a:lnTo>
                  <a:pt x="405166" y="11274028"/>
                </a:lnTo>
                <a:lnTo>
                  <a:pt x="405166" y="11624575"/>
                </a:lnTo>
                <a:lnTo>
                  <a:pt x="741535" y="11624575"/>
                </a:lnTo>
                <a:close/>
                <a:moveTo>
                  <a:pt x="741535" y="10908900"/>
                </a:moveTo>
                <a:lnTo>
                  <a:pt x="405166" y="10908900"/>
                </a:lnTo>
                <a:lnTo>
                  <a:pt x="405166" y="11259448"/>
                </a:lnTo>
                <a:lnTo>
                  <a:pt x="741535" y="11259448"/>
                </a:lnTo>
                <a:close/>
                <a:moveTo>
                  <a:pt x="741535" y="10543772"/>
                </a:moveTo>
                <a:lnTo>
                  <a:pt x="405166" y="10543772"/>
                </a:lnTo>
                <a:lnTo>
                  <a:pt x="405166" y="10894320"/>
                </a:lnTo>
                <a:lnTo>
                  <a:pt x="741535" y="10894320"/>
                </a:lnTo>
                <a:close/>
                <a:moveTo>
                  <a:pt x="741535" y="10178645"/>
                </a:moveTo>
                <a:lnTo>
                  <a:pt x="405166" y="10178645"/>
                </a:lnTo>
                <a:lnTo>
                  <a:pt x="405166" y="10529192"/>
                </a:lnTo>
                <a:lnTo>
                  <a:pt x="741535" y="10529192"/>
                </a:lnTo>
                <a:close/>
                <a:moveTo>
                  <a:pt x="741535" y="9813518"/>
                </a:moveTo>
                <a:lnTo>
                  <a:pt x="405166" y="9813518"/>
                </a:lnTo>
                <a:lnTo>
                  <a:pt x="405166" y="10164065"/>
                </a:lnTo>
                <a:lnTo>
                  <a:pt x="741535" y="10164065"/>
                </a:lnTo>
                <a:close/>
                <a:moveTo>
                  <a:pt x="741535" y="9448390"/>
                </a:moveTo>
                <a:lnTo>
                  <a:pt x="405166" y="9448390"/>
                </a:lnTo>
                <a:lnTo>
                  <a:pt x="405166" y="9798938"/>
                </a:lnTo>
                <a:lnTo>
                  <a:pt x="741535" y="9798938"/>
                </a:lnTo>
                <a:close/>
                <a:moveTo>
                  <a:pt x="741535" y="9083262"/>
                </a:moveTo>
                <a:lnTo>
                  <a:pt x="405166" y="9083262"/>
                </a:lnTo>
                <a:lnTo>
                  <a:pt x="405166" y="9433810"/>
                </a:lnTo>
                <a:lnTo>
                  <a:pt x="741535" y="9433810"/>
                </a:lnTo>
                <a:close/>
                <a:moveTo>
                  <a:pt x="741535" y="8718135"/>
                </a:moveTo>
                <a:lnTo>
                  <a:pt x="405166" y="8718135"/>
                </a:lnTo>
                <a:lnTo>
                  <a:pt x="405166" y="9068682"/>
                </a:lnTo>
                <a:lnTo>
                  <a:pt x="741535" y="9068682"/>
                </a:lnTo>
                <a:close/>
                <a:moveTo>
                  <a:pt x="741535" y="8353008"/>
                </a:moveTo>
                <a:lnTo>
                  <a:pt x="405166" y="8353008"/>
                </a:lnTo>
                <a:lnTo>
                  <a:pt x="405166" y="8703555"/>
                </a:lnTo>
                <a:lnTo>
                  <a:pt x="741535" y="8703555"/>
                </a:lnTo>
                <a:close/>
                <a:moveTo>
                  <a:pt x="741535" y="7987881"/>
                </a:moveTo>
                <a:lnTo>
                  <a:pt x="405166" y="7987881"/>
                </a:lnTo>
                <a:lnTo>
                  <a:pt x="405166" y="8338428"/>
                </a:lnTo>
                <a:lnTo>
                  <a:pt x="741535" y="8338428"/>
                </a:lnTo>
                <a:close/>
                <a:moveTo>
                  <a:pt x="741535" y="7622754"/>
                </a:moveTo>
                <a:lnTo>
                  <a:pt x="405166" y="7622754"/>
                </a:lnTo>
                <a:lnTo>
                  <a:pt x="405166" y="7973301"/>
                </a:lnTo>
                <a:lnTo>
                  <a:pt x="741535" y="7973301"/>
                </a:lnTo>
                <a:close/>
                <a:moveTo>
                  <a:pt x="741535" y="7257625"/>
                </a:moveTo>
                <a:lnTo>
                  <a:pt x="405166" y="7257625"/>
                </a:lnTo>
                <a:lnTo>
                  <a:pt x="405166" y="7608174"/>
                </a:lnTo>
                <a:lnTo>
                  <a:pt x="741535" y="7608174"/>
                </a:lnTo>
                <a:close/>
                <a:moveTo>
                  <a:pt x="741535" y="6892501"/>
                </a:moveTo>
                <a:lnTo>
                  <a:pt x="405166" y="6892501"/>
                </a:lnTo>
                <a:lnTo>
                  <a:pt x="405166" y="7243044"/>
                </a:lnTo>
                <a:lnTo>
                  <a:pt x="741535" y="7243044"/>
                </a:lnTo>
                <a:close/>
                <a:moveTo>
                  <a:pt x="741535" y="6527374"/>
                </a:moveTo>
                <a:lnTo>
                  <a:pt x="405166" y="6527374"/>
                </a:lnTo>
                <a:lnTo>
                  <a:pt x="405166" y="6877920"/>
                </a:lnTo>
                <a:lnTo>
                  <a:pt x="741535" y="6877920"/>
                </a:lnTo>
                <a:close/>
                <a:moveTo>
                  <a:pt x="741535" y="6187383"/>
                </a:moveTo>
                <a:lnTo>
                  <a:pt x="405167" y="6187383"/>
                </a:lnTo>
                <a:lnTo>
                  <a:pt x="405167" y="6357302"/>
                </a:lnTo>
                <a:lnTo>
                  <a:pt x="405166" y="6357302"/>
                </a:lnTo>
                <a:lnTo>
                  <a:pt x="405166" y="6512794"/>
                </a:lnTo>
                <a:lnTo>
                  <a:pt x="741535" y="6512794"/>
                </a:lnTo>
                <a:close/>
                <a:moveTo>
                  <a:pt x="741536" y="5822255"/>
                </a:moveTo>
                <a:lnTo>
                  <a:pt x="405167" y="5822255"/>
                </a:lnTo>
                <a:lnTo>
                  <a:pt x="405167" y="6172803"/>
                </a:lnTo>
                <a:lnTo>
                  <a:pt x="741536" y="6172803"/>
                </a:lnTo>
                <a:close/>
                <a:moveTo>
                  <a:pt x="741536" y="5457129"/>
                </a:moveTo>
                <a:lnTo>
                  <a:pt x="405167" y="5457129"/>
                </a:lnTo>
                <a:lnTo>
                  <a:pt x="405167" y="5807676"/>
                </a:lnTo>
                <a:lnTo>
                  <a:pt x="741536" y="5807676"/>
                </a:lnTo>
                <a:close/>
                <a:moveTo>
                  <a:pt x="741536" y="5092001"/>
                </a:moveTo>
                <a:lnTo>
                  <a:pt x="405167" y="5092001"/>
                </a:lnTo>
                <a:lnTo>
                  <a:pt x="405167" y="5442548"/>
                </a:lnTo>
                <a:lnTo>
                  <a:pt x="741536" y="5442548"/>
                </a:lnTo>
                <a:close/>
                <a:moveTo>
                  <a:pt x="741536" y="4726873"/>
                </a:moveTo>
                <a:lnTo>
                  <a:pt x="405167" y="4726873"/>
                </a:lnTo>
                <a:lnTo>
                  <a:pt x="405167" y="5077421"/>
                </a:lnTo>
                <a:lnTo>
                  <a:pt x="741536" y="5077421"/>
                </a:lnTo>
                <a:close/>
                <a:moveTo>
                  <a:pt x="741536" y="4361745"/>
                </a:moveTo>
                <a:lnTo>
                  <a:pt x="405167" y="4361745"/>
                </a:lnTo>
                <a:lnTo>
                  <a:pt x="405167" y="4712293"/>
                </a:lnTo>
                <a:lnTo>
                  <a:pt x="741536" y="4712293"/>
                </a:lnTo>
                <a:close/>
                <a:moveTo>
                  <a:pt x="741536" y="3996618"/>
                </a:moveTo>
                <a:lnTo>
                  <a:pt x="405167" y="3996618"/>
                </a:lnTo>
                <a:lnTo>
                  <a:pt x="405167" y="4347165"/>
                </a:lnTo>
                <a:lnTo>
                  <a:pt x="741536" y="4347165"/>
                </a:lnTo>
                <a:close/>
                <a:moveTo>
                  <a:pt x="741536" y="3631491"/>
                </a:moveTo>
                <a:lnTo>
                  <a:pt x="405167" y="3631491"/>
                </a:lnTo>
                <a:lnTo>
                  <a:pt x="405167" y="3982038"/>
                </a:lnTo>
                <a:lnTo>
                  <a:pt x="741536" y="3982038"/>
                </a:lnTo>
                <a:close/>
                <a:moveTo>
                  <a:pt x="741536" y="3266363"/>
                </a:moveTo>
                <a:lnTo>
                  <a:pt x="405167" y="3266363"/>
                </a:lnTo>
                <a:lnTo>
                  <a:pt x="405167" y="3616911"/>
                </a:lnTo>
                <a:lnTo>
                  <a:pt x="741536" y="3616911"/>
                </a:lnTo>
                <a:close/>
                <a:moveTo>
                  <a:pt x="741536" y="2901235"/>
                </a:moveTo>
                <a:lnTo>
                  <a:pt x="405167" y="2901235"/>
                </a:lnTo>
                <a:lnTo>
                  <a:pt x="405167" y="3251783"/>
                </a:lnTo>
                <a:lnTo>
                  <a:pt x="741536" y="3251783"/>
                </a:lnTo>
                <a:close/>
                <a:moveTo>
                  <a:pt x="741536" y="2536108"/>
                </a:moveTo>
                <a:lnTo>
                  <a:pt x="405167" y="2536108"/>
                </a:lnTo>
                <a:lnTo>
                  <a:pt x="405167" y="2886655"/>
                </a:lnTo>
                <a:lnTo>
                  <a:pt x="741536" y="2886655"/>
                </a:lnTo>
                <a:close/>
                <a:moveTo>
                  <a:pt x="741536" y="2170981"/>
                </a:moveTo>
                <a:lnTo>
                  <a:pt x="405167" y="2170981"/>
                </a:lnTo>
                <a:lnTo>
                  <a:pt x="405167" y="2521528"/>
                </a:lnTo>
                <a:lnTo>
                  <a:pt x="741536" y="2521528"/>
                </a:lnTo>
                <a:close/>
                <a:moveTo>
                  <a:pt x="741536" y="1805854"/>
                </a:moveTo>
                <a:lnTo>
                  <a:pt x="405167" y="1805854"/>
                </a:lnTo>
                <a:lnTo>
                  <a:pt x="405167" y="2156401"/>
                </a:lnTo>
                <a:lnTo>
                  <a:pt x="741536" y="2156401"/>
                </a:lnTo>
                <a:close/>
                <a:moveTo>
                  <a:pt x="741536" y="1440727"/>
                </a:moveTo>
                <a:lnTo>
                  <a:pt x="405167" y="1440727"/>
                </a:lnTo>
                <a:lnTo>
                  <a:pt x="405167" y="1791274"/>
                </a:lnTo>
                <a:lnTo>
                  <a:pt x="741536" y="1791274"/>
                </a:lnTo>
                <a:close/>
                <a:moveTo>
                  <a:pt x="741536" y="1075598"/>
                </a:moveTo>
                <a:lnTo>
                  <a:pt x="405167" y="1075598"/>
                </a:lnTo>
                <a:lnTo>
                  <a:pt x="405167" y="1426147"/>
                </a:lnTo>
                <a:lnTo>
                  <a:pt x="741536" y="1426147"/>
                </a:lnTo>
                <a:close/>
                <a:moveTo>
                  <a:pt x="741536" y="710474"/>
                </a:moveTo>
                <a:lnTo>
                  <a:pt x="405167" y="710474"/>
                </a:lnTo>
                <a:lnTo>
                  <a:pt x="405167" y="1061017"/>
                </a:lnTo>
                <a:lnTo>
                  <a:pt x="741536" y="1061017"/>
                </a:lnTo>
                <a:close/>
                <a:moveTo>
                  <a:pt x="741536" y="345347"/>
                </a:moveTo>
                <a:lnTo>
                  <a:pt x="405167" y="345347"/>
                </a:lnTo>
                <a:lnTo>
                  <a:pt x="405167" y="695893"/>
                </a:lnTo>
                <a:lnTo>
                  <a:pt x="741536" y="695893"/>
                </a:lnTo>
                <a:close/>
                <a:moveTo>
                  <a:pt x="1093125" y="12004282"/>
                </a:moveTo>
                <a:lnTo>
                  <a:pt x="756755" y="12004282"/>
                </a:lnTo>
                <a:lnTo>
                  <a:pt x="756755" y="12354830"/>
                </a:lnTo>
                <a:lnTo>
                  <a:pt x="1093125" y="12354830"/>
                </a:lnTo>
                <a:close/>
                <a:moveTo>
                  <a:pt x="1093125" y="11639155"/>
                </a:moveTo>
                <a:lnTo>
                  <a:pt x="756755" y="11639155"/>
                </a:lnTo>
                <a:lnTo>
                  <a:pt x="756755" y="11989703"/>
                </a:lnTo>
                <a:lnTo>
                  <a:pt x="1093125" y="11989703"/>
                </a:lnTo>
                <a:close/>
                <a:moveTo>
                  <a:pt x="1093125" y="11274028"/>
                </a:moveTo>
                <a:lnTo>
                  <a:pt x="756755" y="11274028"/>
                </a:lnTo>
                <a:lnTo>
                  <a:pt x="756755" y="11624575"/>
                </a:lnTo>
                <a:lnTo>
                  <a:pt x="1093125" y="11624575"/>
                </a:lnTo>
                <a:close/>
                <a:moveTo>
                  <a:pt x="1093125" y="10908900"/>
                </a:moveTo>
                <a:lnTo>
                  <a:pt x="756755" y="10908900"/>
                </a:lnTo>
                <a:lnTo>
                  <a:pt x="756755" y="11259448"/>
                </a:lnTo>
                <a:lnTo>
                  <a:pt x="1093125" y="11259448"/>
                </a:lnTo>
                <a:close/>
                <a:moveTo>
                  <a:pt x="1093125" y="10543772"/>
                </a:moveTo>
                <a:lnTo>
                  <a:pt x="756755" y="10543772"/>
                </a:lnTo>
                <a:lnTo>
                  <a:pt x="756755" y="10894320"/>
                </a:lnTo>
                <a:lnTo>
                  <a:pt x="1093125" y="10894320"/>
                </a:lnTo>
                <a:close/>
                <a:moveTo>
                  <a:pt x="1093125" y="10178645"/>
                </a:moveTo>
                <a:lnTo>
                  <a:pt x="756755" y="10178645"/>
                </a:lnTo>
                <a:lnTo>
                  <a:pt x="756755" y="10529192"/>
                </a:lnTo>
                <a:lnTo>
                  <a:pt x="1093125" y="10529192"/>
                </a:lnTo>
                <a:close/>
                <a:moveTo>
                  <a:pt x="1093125" y="9813518"/>
                </a:moveTo>
                <a:lnTo>
                  <a:pt x="756756" y="9813518"/>
                </a:lnTo>
                <a:lnTo>
                  <a:pt x="756755" y="10164065"/>
                </a:lnTo>
                <a:lnTo>
                  <a:pt x="1093125" y="10164065"/>
                </a:lnTo>
                <a:close/>
                <a:moveTo>
                  <a:pt x="1093125" y="9448390"/>
                </a:moveTo>
                <a:lnTo>
                  <a:pt x="756756" y="9448390"/>
                </a:lnTo>
                <a:lnTo>
                  <a:pt x="756756" y="9798938"/>
                </a:lnTo>
                <a:lnTo>
                  <a:pt x="1093125" y="9798938"/>
                </a:lnTo>
                <a:close/>
                <a:moveTo>
                  <a:pt x="1093125" y="9083262"/>
                </a:moveTo>
                <a:lnTo>
                  <a:pt x="756756" y="9083262"/>
                </a:lnTo>
                <a:lnTo>
                  <a:pt x="756756" y="9433810"/>
                </a:lnTo>
                <a:lnTo>
                  <a:pt x="1093125" y="9433810"/>
                </a:lnTo>
                <a:close/>
                <a:moveTo>
                  <a:pt x="1093125" y="8718135"/>
                </a:moveTo>
                <a:lnTo>
                  <a:pt x="756756" y="8718135"/>
                </a:lnTo>
                <a:lnTo>
                  <a:pt x="756756" y="9068682"/>
                </a:lnTo>
                <a:lnTo>
                  <a:pt x="1093125" y="9068682"/>
                </a:lnTo>
                <a:close/>
                <a:moveTo>
                  <a:pt x="1093125" y="8353008"/>
                </a:moveTo>
                <a:lnTo>
                  <a:pt x="756756" y="8353008"/>
                </a:lnTo>
                <a:lnTo>
                  <a:pt x="756756" y="8703555"/>
                </a:lnTo>
                <a:lnTo>
                  <a:pt x="1093125" y="8703555"/>
                </a:lnTo>
                <a:close/>
                <a:moveTo>
                  <a:pt x="1093125" y="7987881"/>
                </a:moveTo>
                <a:lnTo>
                  <a:pt x="756756" y="7987881"/>
                </a:lnTo>
                <a:lnTo>
                  <a:pt x="756756" y="8338428"/>
                </a:lnTo>
                <a:lnTo>
                  <a:pt x="1093125" y="8338428"/>
                </a:lnTo>
                <a:close/>
                <a:moveTo>
                  <a:pt x="1093125" y="7622754"/>
                </a:moveTo>
                <a:lnTo>
                  <a:pt x="756756" y="7622754"/>
                </a:lnTo>
                <a:lnTo>
                  <a:pt x="756756" y="7973301"/>
                </a:lnTo>
                <a:lnTo>
                  <a:pt x="1093125" y="7973301"/>
                </a:lnTo>
                <a:close/>
                <a:moveTo>
                  <a:pt x="1093125" y="7257625"/>
                </a:moveTo>
                <a:lnTo>
                  <a:pt x="756755" y="7257625"/>
                </a:lnTo>
                <a:lnTo>
                  <a:pt x="756756" y="7608174"/>
                </a:lnTo>
                <a:lnTo>
                  <a:pt x="1093125" y="7608174"/>
                </a:lnTo>
                <a:close/>
                <a:moveTo>
                  <a:pt x="1093125" y="6892501"/>
                </a:moveTo>
                <a:lnTo>
                  <a:pt x="756755" y="6892501"/>
                </a:lnTo>
                <a:lnTo>
                  <a:pt x="756755" y="7243044"/>
                </a:lnTo>
                <a:lnTo>
                  <a:pt x="1093125" y="7243044"/>
                </a:lnTo>
                <a:close/>
                <a:moveTo>
                  <a:pt x="1093125" y="6527374"/>
                </a:moveTo>
                <a:lnTo>
                  <a:pt x="756755" y="6527374"/>
                </a:lnTo>
                <a:lnTo>
                  <a:pt x="756755" y="6877920"/>
                </a:lnTo>
                <a:lnTo>
                  <a:pt x="1093125" y="6877920"/>
                </a:lnTo>
                <a:close/>
                <a:moveTo>
                  <a:pt x="1093125" y="6187383"/>
                </a:moveTo>
                <a:lnTo>
                  <a:pt x="756756" y="6187383"/>
                </a:lnTo>
                <a:lnTo>
                  <a:pt x="756756" y="6357302"/>
                </a:lnTo>
                <a:lnTo>
                  <a:pt x="756755" y="6357302"/>
                </a:lnTo>
                <a:lnTo>
                  <a:pt x="756755" y="6512794"/>
                </a:lnTo>
                <a:lnTo>
                  <a:pt x="1093125" y="6512794"/>
                </a:lnTo>
                <a:close/>
                <a:moveTo>
                  <a:pt x="1093126" y="5822255"/>
                </a:moveTo>
                <a:lnTo>
                  <a:pt x="756756" y="5822255"/>
                </a:lnTo>
                <a:lnTo>
                  <a:pt x="756756" y="6172803"/>
                </a:lnTo>
                <a:lnTo>
                  <a:pt x="1093126" y="6172803"/>
                </a:lnTo>
                <a:close/>
                <a:moveTo>
                  <a:pt x="1093126" y="5457129"/>
                </a:moveTo>
                <a:lnTo>
                  <a:pt x="756756" y="5457129"/>
                </a:lnTo>
                <a:lnTo>
                  <a:pt x="756756" y="5807676"/>
                </a:lnTo>
                <a:lnTo>
                  <a:pt x="1093126" y="5807676"/>
                </a:lnTo>
                <a:close/>
                <a:moveTo>
                  <a:pt x="1093126" y="5092001"/>
                </a:moveTo>
                <a:lnTo>
                  <a:pt x="756756" y="5092001"/>
                </a:lnTo>
                <a:lnTo>
                  <a:pt x="756756" y="5442548"/>
                </a:lnTo>
                <a:lnTo>
                  <a:pt x="1093126" y="5442548"/>
                </a:lnTo>
                <a:close/>
                <a:moveTo>
                  <a:pt x="1093126" y="4726873"/>
                </a:moveTo>
                <a:lnTo>
                  <a:pt x="756756" y="4726873"/>
                </a:lnTo>
                <a:lnTo>
                  <a:pt x="756756" y="5077421"/>
                </a:lnTo>
                <a:lnTo>
                  <a:pt x="1093126" y="5077421"/>
                </a:lnTo>
                <a:close/>
                <a:moveTo>
                  <a:pt x="1093126" y="4361745"/>
                </a:moveTo>
                <a:lnTo>
                  <a:pt x="756756" y="4361745"/>
                </a:lnTo>
                <a:lnTo>
                  <a:pt x="756756" y="4712293"/>
                </a:lnTo>
                <a:lnTo>
                  <a:pt x="1093126" y="4712293"/>
                </a:lnTo>
                <a:close/>
                <a:moveTo>
                  <a:pt x="1093126" y="3996618"/>
                </a:moveTo>
                <a:lnTo>
                  <a:pt x="756756" y="3996618"/>
                </a:lnTo>
                <a:lnTo>
                  <a:pt x="756756" y="4347165"/>
                </a:lnTo>
                <a:lnTo>
                  <a:pt x="1093126" y="4347165"/>
                </a:lnTo>
                <a:close/>
                <a:moveTo>
                  <a:pt x="1093126" y="3631491"/>
                </a:moveTo>
                <a:lnTo>
                  <a:pt x="756757" y="3631491"/>
                </a:lnTo>
                <a:lnTo>
                  <a:pt x="756756" y="3982038"/>
                </a:lnTo>
                <a:lnTo>
                  <a:pt x="1093126" y="3982038"/>
                </a:lnTo>
                <a:close/>
                <a:moveTo>
                  <a:pt x="1093126" y="3266363"/>
                </a:moveTo>
                <a:lnTo>
                  <a:pt x="756757" y="3266363"/>
                </a:lnTo>
                <a:lnTo>
                  <a:pt x="756757" y="3616911"/>
                </a:lnTo>
                <a:lnTo>
                  <a:pt x="1093126" y="3616911"/>
                </a:lnTo>
                <a:close/>
                <a:moveTo>
                  <a:pt x="1093126" y="2901235"/>
                </a:moveTo>
                <a:lnTo>
                  <a:pt x="756757" y="2901235"/>
                </a:lnTo>
                <a:lnTo>
                  <a:pt x="756757" y="3251783"/>
                </a:lnTo>
                <a:lnTo>
                  <a:pt x="1093126" y="3251783"/>
                </a:lnTo>
                <a:close/>
                <a:moveTo>
                  <a:pt x="1093126" y="2536108"/>
                </a:moveTo>
                <a:lnTo>
                  <a:pt x="756757" y="2536108"/>
                </a:lnTo>
                <a:lnTo>
                  <a:pt x="756757" y="2886655"/>
                </a:lnTo>
                <a:lnTo>
                  <a:pt x="1093126" y="2886655"/>
                </a:lnTo>
                <a:close/>
                <a:moveTo>
                  <a:pt x="1093126" y="2170981"/>
                </a:moveTo>
                <a:lnTo>
                  <a:pt x="756757" y="2170981"/>
                </a:lnTo>
                <a:lnTo>
                  <a:pt x="756757" y="2521528"/>
                </a:lnTo>
                <a:lnTo>
                  <a:pt x="1093126" y="2521528"/>
                </a:lnTo>
                <a:close/>
                <a:moveTo>
                  <a:pt x="1093126" y="1805854"/>
                </a:moveTo>
                <a:lnTo>
                  <a:pt x="756757" y="1805854"/>
                </a:lnTo>
                <a:lnTo>
                  <a:pt x="756757" y="2156401"/>
                </a:lnTo>
                <a:lnTo>
                  <a:pt x="1093126" y="2156401"/>
                </a:lnTo>
                <a:close/>
                <a:moveTo>
                  <a:pt x="1093126" y="1440727"/>
                </a:moveTo>
                <a:lnTo>
                  <a:pt x="756757" y="1440727"/>
                </a:lnTo>
                <a:lnTo>
                  <a:pt x="756757" y="1791274"/>
                </a:lnTo>
                <a:lnTo>
                  <a:pt x="1093126" y="1791274"/>
                </a:lnTo>
                <a:close/>
                <a:moveTo>
                  <a:pt x="1093126" y="1075598"/>
                </a:moveTo>
                <a:lnTo>
                  <a:pt x="756756" y="1075598"/>
                </a:lnTo>
                <a:lnTo>
                  <a:pt x="756757" y="1426147"/>
                </a:lnTo>
                <a:lnTo>
                  <a:pt x="1093126" y="1426147"/>
                </a:lnTo>
                <a:close/>
                <a:moveTo>
                  <a:pt x="1093126" y="710474"/>
                </a:moveTo>
                <a:lnTo>
                  <a:pt x="756756" y="710474"/>
                </a:lnTo>
                <a:lnTo>
                  <a:pt x="756756" y="1061017"/>
                </a:lnTo>
                <a:lnTo>
                  <a:pt x="1093126" y="1061017"/>
                </a:lnTo>
                <a:close/>
                <a:moveTo>
                  <a:pt x="1093126" y="345347"/>
                </a:moveTo>
                <a:lnTo>
                  <a:pt x="756756" y="345347"/>
                </a:lnTo>
                <a:lnTo>
                  <a:pt x="756756" y="695893"/>
                </a:lnTo>
                <a:lnTo>
                  <a:pt x="1093126" y="695893"/>
                </a:lnTo>
                <a:close/>
                <a:moveTo>
                  <a:pt x="1444715" y="12004284"/>
                </a:moveTo>
                <a:lnTo>
                  <a:pt x="1108345" y="12004282"/>
                </a:lnTo>
                <a:lnTo>
                  <a:pt x="1108345" y="12354830"/>
                </a:lnTo>
                <a:lnTo>
                  <a:pt x="1444715" y="12354830"/>
                </a:lnTo>
                <a:close/>
                <a:moveTo>
                  <a:pt x="1444715" y="11639156"/>
                </a:moveTo>
                <a:lnTo>
                  <a:pt x="1108345" y="11639155"/>
                </a:lnTo>
                <a:lnTo>
                  <a:pt x="1108345" y="11989703"/>
                </a:lnTo>
                <a:lnTo>
                  <a:pt x="1444715" y="11989703"/>
                </a:lnTo>
                <a:close/>
                <a:moveTo>
                  <a:pt x="1444715" y="11274028"/>
                </a:moveTo>
                <a:lnTo>
                  <a:pt x="1108345" y="11274028"/>
                </a:lnTo>
                <a:lnTo>
                  <a:pt x="1108345" y="11624575"/>
                </a:lnTo>
                <a:lnTo>
                  <a:pt x="1444715" y="11624575"/>
                </a:lnTo>
                <a:close/>
                <a:moveTo>
                  <a:pt x="1444715" y="10908901"/>
                </a:moveTo>
                <a:lnTo>
                  <a:pt x="1108345" y="10908900"/>
                </a:lnTo>
                <a:lnTo>
                  <a:pt x="1108345" y="11259448"/>
                </a:lnTo>
                <a:lnTo>
                  <a:pt x="1444715" y="11259448"/>
                </a:lnTo>
                <a:close/>
                <a:moveTo>
                  <a:pt x="1444715" y="10543773"/>
                </a:moveTo>
                <a:lnTo>
                  <a:pt x="1108345" y="10543772"/>
                </a:lnTo>
                <a:lnTo>
                  <a:pt x="1108345" y="10894320"/>
                </a:lnTo>
                <a:lnTo>
                  <a:pt x="1444715" y="10894320"/>
                </a:lnTo>
                <a:close/>
                <a:moveTo>
                  <a:pt x="1444715" y="10178645"/>
                </a:moveTo>
                <a:lnTo>
                  <a:pt x="1108345" y="10178645"/>
                </a:lnTo>
                <a:lnTo>
                  <a:pt x="1108345" y="10529192"/>
                </a:lnTo>
                <a:lnTo>
                  <a:pt x="1444715" y="10529192"/>
                </a:lnTo>
                <a:close/>
                <a:moveTo>
                  <a:pt x="1444715" y="9813518"/>
                </a:moveTo>
                <a:lnTo>
                  <a:pt x="1108346" y="9813518"/>
                </a:lnTo>
                <a:lnTo>
                  <a:pt x="1108345" y="10164065"/>
                </a:lnTo>
                <a:lnTo>
                  <a:pt x="1444715" y="10164065"/>
                </a:lnTo>
                <a:close/>
                <a:moveTo>
                  <a:pt x="1444715" y="9448390"/>
                </a:moveTo>
                <a:lnTo>
                  <a:pt x="1108346" y="9448390"/>
                </a:lnTo>
                <a:lnTo>
                  <a:pt x="1108346" y="9798938"/>
                </a:lnTo>
                <a:lnTo>
                  <a:pt x="1444715" y="9798938"/>
                </a:lnTo>
                <a:close/>
                <a:moveTo>
                  <a:pt x="1444715" y="9083262"/>
                </a:moveTo>
                <a:lnTo>
                  <a:pt x="1108346" y="9083262"/>
                </a:lnTo>
                <a:lnTo>
                  <a:pt x="1108346" y="9433810"/>
                </a:lnTo>
                <a:lnTo>
                  <a:pt x="1444715" y="9433810"/>
                </a:lnTo>
                <a:close/>
                <a:moveTo>
                  <a:pt x="1444715" y="8718135"/>
                </a:moveTo>
                <a:lnTo>
                  <a:pt x="1108346" y="8718135"/>
                </a:lnTo>
                <a:lnTo>
                  <a:pt x="1108346" y="9068682"/>
                </a:lnTo>
                <a:lnTo>
                  <a:pt x="1444715" y="9068682"/>
                </a:lnTo>
                <a:close/>
                <a:moveTo>
                  <a:pt x="1444715" y="8353008"/>
                </a:moveTo>
                <a:lnTo>
                  <a:pt x="1108346" y="8353008"/>
                </a:lnTo>
                <a:lnTo>
                  <a:pt x="1108346" y="8703555"/>
                </a:lnTo>
                <a:lnTo>
                  <a:pt x="1444715" y="8703555"/>
                </a:lnTo>
                <a:close/>
                <a:moveTo>
                  <a:pt x="1444715" y="7987881"/>
                </a:moveTo>
                <a:lnTo>
                  <a:pt x="1108346" y="7987881"/>
                </a:lnTo>
                <a:lnTo>
                  <a:pt x="1108346" y="8338428"/>
                </a:lnTo>
                <a:lnTo>
                  <a:pt x="1444715" y="8338428"/>
                </a:lnTo>
                <a:close/>
                <a:moveTo>
                  <a:pt x="1444715" y="7622754"/>
                </a:moveTo>
                <a:lnTo>
                  <a:pt x="1108346" y="7622754"/>
                </a:lnTo>
                <a:lnTo>
                  <a:pt x="1108346" y="7973301"/>
                </a:lnTo>
                <a:lnTo>
                  <a:pt x="1444715" y="7973301"/>
                </a:lnTo>
                <a:close/>
                <a:moveTo>
                  <a:pt x="1444715" y="7257625"/>
                </a:moveTo>
                <a:lnTo>
                  <a:pt x="1108346" y="7257625"/>
                </a:lnTo>
                <a:lnTo>
                  <a:pt x="1108346" y="7608174"/>
                </a:lnTo>
                <a:lnTo>
                  <a:pt x="1444715" y="7608174"/>
                </a:lnTo>
                <a:close/>
                <a:moveTo>
                  <a:pt x="1444715" y="6892501"/>
                </a:moveTo>
                <a:lnTo>
                  <a:pt x="1108345" y="6892501"/>
                </a:lnTo>
                <a:lnTo>
                  <a:pt x="1108346" y="7243044"/>
                </a:lnTo>
                <a:lnTo>
                  <a:pt x="1444715" y="7243044"/>
                </a:lnTo>
                <a:close/>
                <a:moveTo>
                  <a:pt x="1444715" y="6527374"/>
                </a:moveTo>
                <a:lnTo>
                  <a:pt x="1108345" y="6527374"/>
                </a:lnTo>
                <a:lnTo>
                  <a:pt x="1108345" y="6877920"/>
                </a:lnTo>
                <a:lnTo>
                  <a:pt x="1444715" y="6877920"/>
                </a:lnTo>
                <a:close/>
                <a:moveTo>
                  <a:pt x="1444715" y="6187385"/>
                </a:moveTo>
                <a:lnTo>
                  <a:pt x="1108346" y="6187383"/>
                </a:lnTo>
                <a:lnTo>
                  <a:pt x="1108346" y="6357302"/>
                </a:lnTo>
                <a:lnTo>
                  <a:pt x="1108345" y="6357302"/>
                </a:lnTo>
                <a:lnTo>
                  <a:pt x="1108345" y="6512794"/>
                </a:lnTo>
                <a:lnTo>
                  <a:pt x="1444715" y="6512794"/>
                </a:lnTo>
                <a:close/>
                <a:moveTo>
                  <a:pt x="1444716" y="5822257"/>
                </a:moveTo>
                <a:lnTo>
                  <a:pt x="1108346" y="5822255"/>
                </a:lnTo>
                <a:lnTo>
                  <a:pt x="1108346" y="6172803"/>
                </a:lnTo>
                <a:lnTo>
                  <a:pt x="1444716" y="6172803"/>
                </a:lnTo>
                <a:close/>
                <a:moveTo>
                  <a:pt x="1444716" y="5457129"/>
                </a:moveTo>
                <a:lnTo>
                  <a:pt x="1108346" y="5457129"/>
                </a:lnTo>
                <a:lnTo>
                  <a:pt x="1108346" y="5807676"/>
                </a:lnTo>
                <a:lnTo>
                  <a:pt x="1444716" y="5807676"/>
                </a:lnTo>
                <a:close/>
                <a:moveTo>
                  <a:pt x="1444716" y="5092001"/>
                </a:moveTo>
                <a:lnTo>
                  <a:pt x="1108346" y="5092001"/>
                </a:lnTo>
                <a:lnTo>
                  <a:pt x="1108346" y="5442548"/>
                </a:lnTo>
                <a:lnTo>
                  <a:pt x="1444716" y="5442548"/>
                </a:lnTo>
                <a:close/>
                <a:moveTo>
                  <a:pt x="1444716" y="4726874"/>
                </a:moveTo>
                <a:lnTo>
                  <a:pt x="1108346" y="4726873"/>
                </a:lnTo>
                <a:lnTo>
                  <a:pt x="1108346" y="5077421"/>
                </a:lnTo>
                <a:lnTo>
                  <a:pt x="1444716" y="5077421"/>
                </a:lnTo>
                <a:close/>
                <a:moveTo>
                  <a:pt x="1444716" y="4361746"/>
                </a:moveTo>
                <a:lnTo>
                  <a:pt x="1108346" y="4361745"/>
                </a:lnTo>
                <a:lnTo>
                  <a:pt x="1108346" y="4712293"/>
                </a:lnTo>
                <a:lnTo>
                  <a:pt x="1444716" y="4712293"/>
                </a:lnTo>
                <a:close/>
                <a:moveTo>
                  <a:pt x="1444716" y="3996618"/>
                </a:moveTo>
                <a:lnTo>
                  <a:pt x="1108346" y="3996618"/>
                </a:lnTo>
                <a:lnTo>
                  <a:pt x="1108346" y="4347165"/>
                </a:lnTo>
                <a:lnTo>
                  <a:pt x="1444716" y="4347165"/>
                </a:lnTo>
                <a:close/>
                <a:moveTo>
                  <a:pt x="1444716" y="3631491"/>
                </a:moveTo>
                <a:lnTo>
                  <a:pt x="1108347" y="3631491"/>
                </a:lnTo>
                <a:lnTo>
                  <a:pt x="1108346" y="3982038"/>
                </a:lnTo>
                <a:lnTo>
                  <a:pt x="1444716" y="3982038"/>
                </a:lnTo>
                <a:close/>
                <a:moveTo>
                  <a:pt x="1444716" y="3266363"/>
                </a:moveTo>
                <a:lnTo>
                  <a:pt x="1108347" y="3266363"/>
                </a:lnTo>
                <a:lnTo>
                  <a:pt x="1108347" y="3616911"/>
                </a:lnTo>
                <a:lnTo>
                  <a:pt x="1444716" y="3616911"/>
                </a:lnTo>
                <a:close/>
                <a:moveTo>
                  <a:pt x="1444716" y="2901235"/>
                </a:moveTo>
                <a:lnTo>
                  <a:pt x="1108347" y="2901235"/>
                </a:lnTo>
                <a:lnTo>
                  <a:pt x="1108347" y="3251783"/>
                </a:lnTo>
                <a:lnTo>
                  <a:pt x="1444716" y="3251783"/>
                </a:lnTo>
                <a:close/>
                <a:moveTo>
                  <a:pt x="1444716" y="2536108"/>
                </a:moveTo>
                <a:lnTo>
                  <a:pt x="1108347" y="2536108"/>
                </a:lnTo>
                <a:lnTo>
                  <a:pt x="1108347" y="2886655"/>
                </a:lnTo>
                <a:lnTo>
                  <a:pt x="1444716" y="2886655"/>
                </a:lnTo>
                <a:close/>
                <a:moveTo>
                  <a:pt x="1444716" y="2170981"/>
                </a:moveTo>
                <a:lnTo>
                  <a:pt x="1108347" y="2170981"/>
                </a:lnTo>
                <a:lnTo>
                  <a:pt x="1108347" y="2521528"/>
                </a:lnTo>
                <a:lnTo>
                  <a:pt x="1444716" y="2521528"/>
                </a:lnTo>
                <a:close/>
                <a:moveTo>
                  <a:pt x="1444716" y="1805854"/>
                </a:moveTo>
                <a:lnTo>
                  <a:pt x="1108347" y="1805854"/>
                </a:lnTo>
                <a:lnTo>
                  <a:pt x="1108347" y="2156401"/>
                </a:lnTo>
                <a:lnTo>
                  <a:pt x="1444716" y="2156401"/>
                </a:lnTo>
                <a:close/>
                <a:moveTo>
                  <a:pt x="1444716" y="1440727"/>
                </a:moveTo>
                <a:lnTo>
                  <a:pt x="1108347" y="1440727"/>
                </a:lnTo>
                <a:lnTo>
                  <a:pt x="1108347" y="1791274"/>
                </a:lnTo>
                <a:lnTo>
                  <a:pt x="1444716" y="1791274"/>
                </a:lnTo>
                <a:close/>
                <a:moveTo>
                  <a:pt x="1444716" y="1075598"/>
                </a:moveTo>
                <a:lnTo>
                  <a:pt x="1108347" y="1075598"/>
                </a:lnTo>
                <a:lnTo>
                  <a:pt x="1108347" y="1426147"/>
                </a:lnTo>
                <a:lnTo>
                  <a:pt x="1444716" y="1426147"/>
                </a:lnTo>
                <a:close/>
                <a:moveTo>
                  <a:pt x="1444716" y="710474"/>
                </a:moveTo>
                <a:lnTo>
                  <a:pt x="1108346" y="710474"/>
                </a:lnTo>
                <a:lnTo>
                  <a:pt x="1108347" y="1061017"/>
                </a:lnTo>
                <a:lnTo>
                  <a:pt x="1444716" y="1061017"/>
                </a:lnTo>
                <a:close/>
                <a:moveTo>
                  <a:pt x="1459936" y="0"/>
                </a:moveTo>
                <a:lnTo>
                  <a:pt x="1459936" y="207762"/>
                </a:lnTo>
                <a:lnTo>
                  <a:pt x="1457855" y="210563"/>
                </a:lnTo>
                <a:lnTo>
                  <a:pt x="1444716" y="220832"/>
                </a:lnTo>
                <a:lnTo>
                  <a:pt x="1444716" y="0"/>
                </a:lnTo>
                <a:close/>
                <a:moveTo>
                  <a:pt x="1796305" y="12004284"/>
                </a:moveTo>
                <a:lnTo>
                  <a:pt x="1459935" y="12004284"/>
                </a:lnTo>
                <a:lnTo>
                  <a:pt x="1459935" y="12354830"/>
                </a:lnTo>
                <a:lnTo>
                  <a:pt x="1796305" y="12354830"/>
                </a:lnTo>
                <a:close/>
                <a:moveTo>
                  <a:pt x="1796305" y="11639156"/>
                </a:moveTo>
                <a:lnTo>
                  <a:pt x="1459935" y="11639156"/>
                </a:lnTo>
                <a:lnTo>
                  <a:pt x="1459935" y="11989703"/>
                </a:lnTo>
                <a:lnTo>
                  <a:pt x="1796305" y="11989703"/>
                </a:lnTo>
                <a:close/>
                <a:moveTo>
                  <a:pt x="1796305" y="11274028"/>
                </a:moveTo>
                <a:lnTo>
                  <a:pt x="1459935" y="11274028"/>
                </a:lnTo>
                <a:lnTo>
                  <a:pt x="1459935" y="11624575"/>
                </a:lnTo>
                <a:lnTo>
                  <a:pt x="1796305" y="11624575"/>
                </a:lnTo>
                <a:close/>
                <a:moveTo>
                  <a:pt x="1796305" y="10908901"/>
                </a:moveTo>
                <a:lnTo>
                  <a:pt x="1459935" y="10908901"/>
                </a:lnTo>
                <a:lnTo>
                  <a:pt x="1459935" y="11259448"/>
                </a:lnTo>
                <a:lnTo>
                  <a:pt x="1796305" y="11259448"/>
                </a:lnTo>
                <a:close/>
                <a:moveTo>
                  <a:pt x="1796305" y="10543773"/>
                </a:moveTo>
                <a:lnTo>
                  <a:pt x="1459935" y="10543773"/>
                </a:lnTo>
                <a:lnTo>
                  <a:pt x="1459935" y="10894320"/>
                </a:lnTo>
                <a:lnTo>
                  <a:pt x="1796305" y="10894320"/>
                </a:lnTo>
                <a:close/>
                <a:moveTo>
                  <a:pt x="1796305" y="10178645"/>
                </a:moveTo>
                <a:lnTo>
                  <a:pt x="1459935" y="10178645"/>
                </a:lnTo>
                <a:lnTo>
                  <a:pt x="1459935" y="10529192"/>
                </a:lnTo>
                <a:lnTo>
                  <a:pt x="1796305" y="10529192"/>
                </a:lnTo>
                <a:close/>
                <a:moveTo>
                  <a:pt x="1796305" y="9813518"/>
                </a:moveTo>
                <a:lnTo>
                  <a:pt x="1459935" y="9813518"/>
                </a:lnTo>
                <a:lnTo>
                  <a:pt x="1459935" y="10164065"/>
                </a:lnTo>
                <a:lnTo>
                  <a:pt x="1796305" y="10164065"/>
                </a:lnTo>
                <a:close/>
                <a:moveTo>
                  <a:pt x="1796305" y="9448390"/>
                </a:moveTo>
                <a:lnTo>
                  <a:pt x="1459935" y="9448390"/>
                </a:lnTo>
                <a:lnTo>
                  <a:pt x="1459935" y="9798938"/>
                </a:lnTo>
                <a:lnTo>
                  <a:pt x="1796305" y="9798938"/>
                </a:lnTo>
                <a:close/>
                <a:moveTo>
                  <a:pt x="1796305" y="9083262"/>
                </a:moveTo>
                <a:lnTo>
                  <a:pt x="1459935" y="9083262"/>
                </a:lnTo>
                <a:lnTo>
                  <a:pt x="1459935" y="9433810"/>
                </a:lnTo>
                <a:lnTo>
                  <a:pt x="1796305" y="9433810"/>
                </a:lnTo>
                <a:close/>
                <a:moveTo>
                  <a:pt x="1796305" y="8718135"/>
                </a:moveTo>
                <a:lnTo>
                  <a:pt x="1459935" y="8718135"/>
                </a:lnTo>
                <a:lnTo>
                  <a:pt x="1459935" y="9068682"/>
                </a:lnTo>
                <a:lnTo>
                  <a:pt x="1796305" y="9068682"/>
                </a:lnTo>
                <a:close/>
                <a:moveTo>
                  <a:pt x="1796305" y="8353008"/>
                </a:moveTo>
                <a:lnTo>
                  <a:pt x="1459935" y="8353008"/>
                </a:lnTo>
                <a:lnTo>
                  <a:pt x="1459935" y="8703555"/>
                </a:lnTo>
                <a:lnTo>
                  <a:pt x="1796305" y="8703555"/>
                </a:lnTo>
                <a:close/>
                <a:moveTo>
                  <a:pt x="1796305" y="7987881"/>
                </a:moveTo>
                <a:lnTo>
                  <a:pt x="1459935" y="7987881"/>
                </a:lnTo>
                <a:lnTo>
                  <a:pt x="1459935" y="8338428"/>
                </a:lnTo>
                <a:lnTo>
                  <a:pt x="1796305" y="8338428"/>
                </a:lnTo>
                <a:close/>
                <a:moveTo>
                  <a:pt x="1796305" y="7622754"/>
                </a:moveTo>
                <a:lnTo>
                  <a:pt x="1459935" y="7622754"/>
                </a:lnTo>
                <a:lnTo>
                  <a:pt x="1459935" y="7973301"/>
                </a:lnTo>
                <a:lnTo>
                  <a:pt x="1796305" y="7973301"/>
                </a:lnTo>
                <a:close/>
                <a:moveTo>
                  <a:pt x="1796305" y="7257625"/>
                </a:moveTo>
                <a:lnTo>
                  <a:pt x="1459935" y="7257625"/>
                </a:lnTo>
                <a:lnTo>
                  <a:pt x="1459935" y="7608174"/>
                </a:lnTo>
                <a:lnTo>
                  <a:pt x="1796305" y="7608174"/>
                </a:lnTo>
                <a:close/>
                <a:moveTo>
                  <a:pt x="1796305" y="6892501"/>
                </a:moveTo>
                <a:lnTo>
                  <a:pt x="1459935" y="6892501"/>
                </a:lnTo>
                <a:lnTo>
                  <a:pt x="1459935" y="7243044"/>
                </a:lnTo>
                <a:lnTo>
                  <a:pt x="1796305" y="7243044"/>
                </a:lnTo>
                <a:close/>
                <a:moveTo>
                  <a:pt x="1796305" y="6527374"/>
                </a:moveTo>
                <a:lnTo>
                  <a:pt x="1459935" y="6527374"/>
                </a:lnTo>
                <a:lnTo>
                  <a:pt x="1459935" y="6877920"/>
                </a:lnTo>
                <a:lnTo>
                  <a:pt x="1796305" y="6877920"/>
                </a:lnTo>
                <a:close/>
                <a:moveTo>
                  <a:pt x="1796305" y="6187385"/>
                </a:moveTo>
                <a:lnTo>
                  <a:pt x="1459936" y="6187385"/>
                </a:lnTo>
                <a:lnTo>
                  <a:pt x="1459936" y="6357302"/>
                </a:lnTo>
                <a:lnTo>
                  <a:pt x="1459935" y="6357302"/>
                </a:lnTo>
                <a:lnTo>
                  <a:pt x="1459935" y="6512794"/>
                </a:lnTo>
                <a:lnTo>
                  <a:pt x="1796305" y="6512794"/>
                </a:lnTo>
                <a:close/>
                <a:moveTo>
                  <a:pt x="1796306" y="5822257"/>
                </a:moveTo>
                <a:lnTo>
                  <a:pt x="1459936" y="5822257"/>
                </a:lnTo>
                <a:lnTo>
                  <a:pt x="1459936" y="6172803"/>
                </a:lnTo>
                <a:lnTo>
                  <a:pt x="1796306" y="6172803"/>
                </a:lnTo>
                <a:close/>
                <a:moveTo>
                  <a:pt x="1796306" y="5457129"/>
                </a:moveTo>
                <a:lnTo>
                  <a:pt x="1459936" y="5457129"/>
                </a:lnTo>
                <a:lnTo>
                  <a:pt x="1459936" y="5807676"/>
                </a:lnTo>
                <a:lnTo>
                  <a:pt x="1796306" y="5807676"/>
                </a:lnTo>
                <a:close/>
                <a:moveTo>
                  <a:pt x="1796306" y="5092001"/>
                </a:moveTo>
                <a:lnTo>
                  <a:pt x="1459936" y="5092001"/>
                </a:lnTo>
                <a:lnTo>
                  <a:pt x="1459936" y="5442548"/>
                </a:lnTo>
                <a:lnTo>
                  <a:pt x="1796306" y="5442548"/>
                </a:lnTo>
                <a:close/>
                <a:moveTo>
                  <a:pt x="1796306" y="4726874"/>
                </a:moveTo>
                <a:lnTo>
                  <a:pt x="1459936" y="4726874"/>
                </a:lnTo>
                <a:lnTo>
                  <a:pt x="1459936" y="5077421"/>
                </a:lnTo>
                <a:lnTo>
                  <a:pt x="1796306" y="5077421"/>
                </a:lnTo>
                <a:close/>
                <a:moveTo>
                  <a:pt x="1796306" y="4361746"/>
                </a:moveTo>
                <a:lnTo>
                  <a:pt x="1459936" y="4361746"/>
                </a:lnTo>
                <a:lnTo>
                  <a:pt x="1459936" y="4712293"/>
                </a:lnTo>
                <a:lnTo>
                  <a:pt x="1796306" y="4712293"/>
                </a:lnTo>
                <a:close/>
                <a:moveTo>
                  <a:pt x="1796306" y="3996618"/>
                </a:moveTo>
                <a:lnTo>
                  <a:pt x="1459936" y="3996618"/>
                </a:lnTo>
                <a:lnTo>
                  <a:pt x="1459936" y="4347165"/>
                </a:lnTo>
                <a:lnTo>
                  <a:pt x="1796306" y="4347165"/>
                </a:lnTo>
                <a:close/>
                <a:moveTo>
                  <a:pt x="1796306" y="3631491"/>
                </a:moveTo>
                <a:lnTo>
                  <a:pt x="1459936" y="3631491"/>
                </a:lnTo>
                <a:lnTo>
                  <a:pt x="1459936" y="3982038"/>
                </a:lnTo>
                <a:lnTo>
                  <a:pt x="1796306" y="3982038"/>
                </a:lnTo>
                <a:close/>
                <a:moveTo>
                  <a:pt x="1796306" y="3266363"/>
                </a:moveTo>
                <a:lnTo>
                  <a:pt x="1459936" y="3266363"/>
                </a:lnTo>
                <a:lnTo>
                  <a:pt x="1459936" y="3616911"/>
                </a:lnTo>
                <a:lnTo>
                  <a:pt x="1796306" y="3616911"/>
                </a:lnTo>
                <a:close/>
                <a:moveTo>
                  <a:pt x="1796306" y="2901235"/>
                </a:moveTo>
                <a:lnTo>
                  <a:pt x="1459936" y="2901235"/>
                </a:lnTo>
                <a:lnTo>
                  <a:pt x="1459936" y="3251783"/>
                </a:lnTo>
                <a:lnTo>
                  <a:pt x="1796306" y="3251783"/>
                </a:lnTo>
                <a:close/>
                <a:moveTo>
                  <a:pt x="1796306" y="2536108"/>
                </a:moveTo>
                <a:lnTo>
                  <a:pt x="1459936" y="2536108"/>
                </a:lnTo>
                <a:lnTo>
                  <a:pt x="1459936" y="2886655"/>
                </a:lnTo>
                <a:lnTo>
                  <a:pt x="1796306" y="2886655"/>
                </a:lnTo>
                <a:close/>
                <a:moveTo>
                  <a:pt x="1796306" y="2170981"/>
                </a:moveTo>
                <a:lnTo>
                  <a:pt x="1459936" y="2170981"/>
                </a:lnTo>
                <a:lnTo>
                  <a:pt x="1459936" y="2521528"/>
                </a:lnTo>
                <a:lnTo>
                  <a:pt x="1796306" y="2521528"/>
                </a:lnTo>
                <a:close/>
                <a:moveTo>
                  <a:pt x="1796306" y="1805854"/>
                </a:moveTo>
                <a:lnTo>
                  <a:pt x="1459936" y="1805854"/>
                </a:lnTo>
                <a:lnTo>
                  <a:pt x="1459936" y="2156401"/>
                </a:lnTo>
                <a:lnTo>
                  <a:pt x="1796306" y="2156401"/>
                </a:lnTo>
                <a:close/>
                <a:moveTo>
                  <a:pt x="1796306" y="1440727"/>
                </a:moveTo>
                <a:lnTo>
                  <a:pt x="1459936" y="1440727"/>
                </a:lnTo>
                <a:lnTo>
                  <a:pt x="1459936" y="1791274"/>
                </a:lnTo>
                <a:lnTo>
                  <a:pt x="1796306" y="1791274"/>
                </a:lnTo>
                <a:close/>
                <a:moveTo>
                  <a:pt x="1796306" y="1075598"/>
                </a:moveTo>
                <a:lnTo>
                  <a:pt x="1459936" y="1075598"/>
                </a:lnTo>
                <a:lnTo>
                  <a:pt x="1459936" y="1426147"/>
                </a:lnTo>
                <a:lnTo>
                  <a:pt x="1796306" y="1426147"/>
                </a:lnTo>
                <a:close/>
                <a:moveTo>
                  <a:pt x="2147895" y="12004284"/>
                </a:moveTo>
                <a:lnTo>
                  <a:pt x="1811525" y="12004284"/>
                </a:lnTo>
                <a:lnTo>
                  <a:pt x="1811525" y="12354830"/>
                </a:lnTo>
                <a:lnTo>
                  <a:pt x="2147895" y="12354830"/>
                </a:lnTo>
                <a:close/>
                <a:moveTo>
                  <a:pt x="2147895" y="11639156"/>
                </a:moveTo>
                <a:lnTo>
                  <a:pt x="1811525" y="11639156"/>
                </a:lnTo>
                <a:lnTo>
                  <a:pt x="1811525" y="11989703"/>
                </a:lnTo>
                <a:lnTo>
                  <a:pt x="2147895" y="11989703"/>
                </a:lnTo>
                <a:close/>
                <a:moveTo>
                  <a:pt x="2147895" y="11274028"/>
                </a:moveTo>
                <a:lnTo>
                  <a:pt x="1811525" y="11274028"/>
                </a:lnTo>
                <a:lnTo>
                  <a:pt x="1811525" y="11624575"/>
                </a:lnTo>
                <a:lnTo>
                  <a:pt x="2147895" y="11624575"/>
                </a:lnTo>
                <a:close/>
                <a:moveTo>
                  <a:pt x="2147895" y="10908901"/>
                </a:moveTo>
                <a:lnTo>
                  <a:pt x="1811525" y="10908901"/>
                </a:lnTo>
                <a:lnTo>
                  <a:pt x="1811525" y="11259448"/>
                </a:lnTo>
                <a:lnTo>
                  <a:pt x="2147895" y="11259448"/>
                </a:lnTo>
                <a:close/>
                <a:moveTo>
                  <a:pt x="2147896" y="10543773"/>
                </a:moveTo>
                <a:lnTo>
                  <a:pt x="1811525" y="10543773"/>
                </a:lnTo>
                <a:lnTo>
                  <a:pt x="1811525" y="10894320"/>
                </a:lnTo>
                <a:lnTo>
                  <a:pt x="2147895" y="10894320"/>
                </a:lnTo>
                <a:close/>
                <a:moveTo>
                  <a:pt x="2147896" y="10178645"/>
                </a:moveTo>
                <a:lnTo>
                  <a:pt x="1811525" y="10178645"/>
                </a:lnTo>
                <a:lnTo>
                  <a:pt x="1811525" y="10529192"/>
                </a:lnTo>
                <a:lnTo>
                  <a:pt x="2147896" y="10529192"/>
                </a:lnTo>
                <a:close/>
                <a:moveTo>
                  <a:pt x="2147896" y="9813518"/>
                </a:moveTo>
                <a:lnTo>
                  <a:pt x="1811525" y="9813518"/>
                </a:lnTo>
                <a:lnTo>
                  <a:pt x="1811525" y="10164065"/>
                </a:lnTo>
                <a:lnTo>
                  <a:pt x="2147896" y="10164065"/>
                </a:lnTo>
                <a:close/>
                <a:moveTo>
                  <a:pt x="2147896" y="9448390"/>
                </a:moveTo>
                <a:lnTo>
                  <a:pt x="1811525" y="9448390"/>
                </a:lnTo>
                <a:lnTo>
                  <a:pt x="1811525" y="9798938"/>
                </a:lnTo>
                <a:lnTo>
                  <a:pt x="2147896" y="9798938"/>
                </a:lnTo>
                <a:close/>
                <a:moveTo>
                  <a:pt x="2147896" y="9083262"/>
                </a:moveTo>
                <a:lnTo>
                  <a:pt x="1811525" y="9083262"/>
                </a:lnTo>
                <a:lnTo>
                  <a:pt x="1811525" y="9433810"/>
                </a:lnTo>
                <a:lnTo>
                  <a:pt x="2147896" y="9433810"/>
                </a:lnTo>
                <a:close/>
                <a:moveTo>
                  <a:pt x="2147896" y="8718135"/>
                </a:moveTo>
                <a:lnTo>
                  <a:pt x="1811525" y="8718135"/>
                </a:lnTo>
                <a:lnTo>
                  <a:pt x="1811525" y="9068682"/>
                </a:lnTo>
                <a:lnTo>
                  <a:pt x="2147896" y="9068682"/>
                </a:lnTo>
                <a:close/>
                <a:moveTo>
                  <a:pt x="2147896" y="8353008"/>
                </a:moveTo>
                <a:lnTo>
                  <a:pt x="1811525" y="8353008"/>
                </a:lnTo>
                <a:lnTo>
                  <a:pt x="1811525" y="8703555"/>
                </a:lnTo>
                <a:lnTo>
                  <a:pt x="2147896" y="8703555"/>
                </a:lnTo>
                <a:close/>
                <a:moveTo>
                  <a:pt x="2147896" y="7987881"/>
                </a:moveTo>
                <a:lnTo>
                  <a:pt x="1811525" y="7987881"/>
                </a:lnTo>
                <a:lnTo>
                  <a:pt x="1811525" y="8338428"/>
                </a:lnTo>
                <a:lnTo>
                  <a:pt x="2147896" y="8338428"/>
                </a:lnTo>
                <a:close/>
                <a:moveTo>
                  <a:pt x="2147896" y="7622754"/>
                </a:moveTo>
                <a:lnTo>
                  <a:pt x="1811525" y="7622754"/>
                </a:lnTo>
                <a:lnTo>
                  <a:pt x="1811525" y="7973301"/>
                </a:lnTo>
                <a:lnTo>
                  <a:pt x="2147896" y="7973301"/>
                </a:lnTo>
                <a:close/>
                <a:moveTo>
                  <a:pt x="2147896" y="7257625"/>
                </a:moveTo>
                <a:lnTo>
                  <a:pt x="1811525" y="7257625"/>
                </a:lnTo>
                <a:lnTo>
                  <a:pt x="1811525" y="7608174"/>
                </a:lnTo>
                <a:lnTo>
                  <a:pt x="2147896" y="7608174"/>
                </a:lnTo>
                <a:close/>
                <a:moveTo>
                  <a:pt x="2147896" y="6892501"/>
                </a:moveTo>
                <a:lnTo>
                  <a:pt x="1811525" y="6892501"/>
                </a:lnTo>
                <a:lnTo>
                  <a:pt x="1811525" y="7243044"/>
                </a:lnTo>
                <a:lnTo>
                  <a:pt x="2147896" y="7243044"/>
                </a:lnTo>
                <a:close/>
                <a:moveTo>
                  <a:pt x="2147896" y="6527374"/>
                </a:moveTo>
                <a:lnTo>
                  <a:pt x="1811525" y="6527374"/>
                </a:lnTo>
                <a:lnTo>
                  <a:pt x="1811525" y="6877920"/>
                </a:lnTo>
                <a:lnTo>
                  <a:pt x="2147896" y="6877920"/>
                </a:lnTo>
                <a:close/>
                <a:moveTo>
                  <a:pt x="2147896" y="6187385"/>
                </a:moveTo>
                <a:lnTo>
                  <a:pt x="1811526" y="6187385"/>
                </a:lnTo>
                <a:lnTo>
                  <a:pt x="1811526" y="6357302"/>
                </a:lnTo>
                <a:lnTo>
                  <a:pt x="1811525" y="6357302"/>
                </a:lnTo>
                <a:lnTo>
                  <a:pt x="1811525" y="6512794"/>
                </a:lnTo>
                <a:lnTo>
                  <a:pt x="2147896" y="6512794"/>
                </a:lnTo>
                <a:lnTo>
                  <a:pt x="2147896" y="6357302"/>
                </a:lnTo>
                <a:close/>
                <a:moveTo>
                  <a:pt x="2147896" y="5822257"/>
                </a:moveTo>
                <a:lnTo>
                  <a:pt x="1811526" y="5822257"/>
                </a:lnTo>
                <a:lnTo>
                  <a:pt x="1811526" y="6172803"/>
                </a:lnTo>
                <a:lnTo>
                  <a:pt x="2147896" y="6172803"/>
                </a:lnTo>
                <a:close/>
                <a:moveTo>
                  <a:pt x="2147896" y="5457129"/>
                </a:moveTo>
                <a:lnTo>
                  <a:pt x="1811526" y="5457129"/>
                </a:lnTo>
                <a:lnTo>
                  <a:pt x="1811526" y="5807676"/>
                </a:lnTo>
                <a:lnTo>
                  <a:pt x="2147896" y="5807676"/>
                </a:lnTo>
                <a:close/>
                <a:moveTo>
                  <a:pt x="2147896" y="5092001"/>
                </a:moveTo>
                <a:lnTo>
                  <a:pt x="1811526" y="5092001"/>
                </a:lnTo>
                <a:lnTo>
                  <a:pt x="1811526" y="5442548"/>
                </a:lnTo>
                <a:lnTo>
                  <a:pt x="2147896" y="5442548"/>
                </a:lnTo>
                <a:close/>
                <a:moveTo>
                  <a:pt x="2147896" y="4726874"/>
                </a:moveTo>
                <a:lnTo>
                  <a:pt x="1811526" y="4726874"/>
                </a:lnTo>
                <a:lnTo>
                  <a:pt x="1811526" y="5077421"/>
                </a:lnTo>
                <a:lnTo>
                  <a:pt x="2147896" y="5077421"/>
                </a:lnTo>
                <a:close/>
                <a:moveTo>
                  <a:pt x="2147897" y="4361746"/>
                </a:moveTo>
                <a:lnTo>
                  <a:pt x="1811526" y="4361746"/>
                </a:lnTo>
                <a:lnTo>
                  <a:pt x="1811526" y="4712293"/>
                </a:lnTo>
                <a:lnTo>
                  <a:pt x="2147896" y="4712293"/>
                </a:lnTo>
                <a:close/>
                <a:moveTo>
                  <a:pt x="2147897" y="3996618"/>
                </a:moveTo>
                <a:lnTo>
                  <a:pt x="1811526" y="3996618"/>
                </a:lnTo>
                <a:lnTo>
                  <a:pt x="1811526" y="4347165"/>
                </a:lnTo>
                <a:lnTo>
                  <a:pt x="2147897" y="4347165"/>
                </a:lnTo>
                <a:close/>
                <a:moveTo>
                  <a:pt x="2147897" y="3631491"/>
                </a:moveTo>
                <a:lnTo>
                  <a:pt x="1811526" y="3631491"/>
                </a:lnTo>
                <a:lnTo>
                  <a:pt x="1811526" y="3982038"/>
                </a:lnTo>
                <a:lnTo>
                  <a:pt x="2147897" y="3982038"/>
                </a:lnTo>
                <a:close/>
                <a:moveTo>
                  <a:pt x="2147897" y="3266363"/>
                </a:moveTo>
                <a:lnTo>
                  <a:pt x="1811526" y="3266363"/>
                </a:lnTo>
                <a:lnTo>
                  <a:pt x="1811526" y="3616911"/>
                </a:lnTo>
                <a:lnTo>
                  <a:pt x="2147897" y="3616911"/>
                </a:lnTo>
                <a:close/>
                <a:moveTo>
                  <a:pt x="2147897" y="2901235"/>
                </a:moveTo>
                <a:lnTo>
                  <a:pt x="1811526" y="2901235"/>
                </a:lnTo>
                <a:lnTo>
                  <a:pt x="1811526" y="3251783"/>
                </a:lnTo>
                <a:lnTo>
                  <a:pt x="2147897" y="3251783"/>
                </a:lnTo>
                <a:close/>
                <a:moveTo>
                  <a:pt x="2499484" y="11639156"/>
                </a:moveTo>
                <a:lnTo>
                  <a:pt x="2163115" y="11639156"/>
                </a:lnTo>
                <a:lnTo>
                  <a:pt x="2163115" y="11989703"/>
                </a:lnTo>
                <a:lnTo>
                  <a:pt x="2499484" y="11989703"/>
                </a:lnTo>
                <a:close/>
                <a:moveTo>
                  <a:pt x="2499484" y="11274028"/>
                </a:moveTo>
                <a:lnTo>
                  <a:pt x="2163115" y="11274028"/>
                </a:lnTo>
                <a:lnTo>
                  <a:pt x="2163115" y="11624575"/>
                </a:lnTo>
                <a:lnTo>
                  <a:pt x="2499484" y="11624575"/>
                </a:lnTo>
                <a:close/>
                <a:moveTo>
                  <a:pt x="2499484" y="10908900"/>
                </a:moveTo>
                <a:lnTo>
                  <a:pt x="2163115" y="10908901"/>
                </a:lnTo>
                <a:lnTo>
                  <a:pt x="2163115" y="11259448"/>
                </a:lnTo>
                <a:lnTo>
                  <a:pt x="2499484" y="11259448"/>
                </a:lnTo>
                <a:close/>
                <a:moveTo>
                  <a:pt x="2499484" y="10543773"/>
                </a:moveTo>
                <a:lnTo>
                  <a:pt x="2163115" y="10543773"/>
                </a:lnTo>
                <a:lnTo>
                  <a:pt x="2163115" y="10894320"/>
                </a:lnTo>
                <a:lnTo>
                  <a:pt x="2499484" y="10894320"/>
                </a:lnTo>
                <a:close/>
                <a:moveTo>
                  <a:pt x="2499484" y="10178645"/>
                </a:moveTo>
                <a:lnTo>
                  <a:pt x="2163115" y="10178645"/>
                </a:lnTo>
                <a:lnTo>
                  <a:pt x="2163115" y="10529192"/>
                </a:lnTo>
                <a:lnTo>
                  <a:pt x="2499484" y="10529192"/>
                </a:lnTo>
                <a:close/>
                <a:moveTo>
                  <a:pt x="2499484" y="9813518"/>
                </a:moveTo>
                <a:lnTo>
                  <a:pt x="2163115" y="9813518"/>
                </a:lnTo>
                <a:lnTo>
                  <a:pt x="2163115" y="10164065"/>
                </a:lnTo>
                <a:lnTo>
                  <a:pt x="2499484" y="10164065"/>
                </a:lnTo>
                <a:close/>
                <a:moveTo>
                  <a:pt x="2499484" y="9448390"/>
                </a:moveTo>
                <a:lnTo>
                  <a:pt x="2163115" y="9448390"/>
                </a:lnTo>
                <a:lnTo>
                  <a:pt x="2163115" y="9798938"/>
                </a:lnTo>
                <a:lnTo>
                  <a:pt x="2499484" y="9798938"/>
                </a:lnTo>
                <a:close/>
                <a:moveTo>
                  <a:pt x="2499484" y="9083262"/>
                </a:moveTo>
                <a:lnTo>
                  <a:pt x="2163115" y="9083262"/>
                </a:lnTo>
                <a:lnTo>
                  <a:pt x="2163115" y="9433810"/>
                </a:lnTo>
                <a:lnTo>
                  <a:pt x="2499484" y="9433810"/>
                </a:lnTo>
                <a:close/>
                <a:moveTo>
                  <a:pt x="2499484" y="8718135"/>
                </a:moveTo>
                <a:lnTo>
                  <a:pt x="2163115" y="8718135"/>
                </a:lnTo>
                <a:lnTo>
                  <a:pt x="2163115" y="9068682"/>
                </a:lnTo>
                <a:lnTo>
                  <a:pt x="2499484" y="9068682"/>
                </a:lnTo>
                <a:close/>
                <a:moveTo>
                  <a:pt x="2499484" y="8353008"/>
                </a:moveTo>
                <a:lnTo>
                  <a:pt x="2163115" y="8353008"/>
                </a:lnTo>
                <a:lnTo>
                  <a:pt x="2163115" y="8703555"/>
                </a:lnTo>
                <a:lnTo>
                  <a:pt x="2499484" y="8703555"/>
                </a:lnTo>
                <a:close/>
                <a:moveTo>
                  <a:pt x="2499484" y="7987881"/>
                </a:moveTo>
                <a:lnTo>
                  <a:pt x="2163115" y="7987881"/>
                </a:lnTo>
                <a:lnTo>
                  <a:pt x="2163115" y="8338428"/>
                </a:lnTo>
                <a:lnTo>
                  <a:pt x="2499484" y="8338428"/>
                </a:lnTo>
                <a:close/>
                <a:moveTo>
                  <a:pt x="2499484" y="7622754"/>
                </a:moveTo>
                <a:lnTo>
                  <a:pt x="2163115" y="7622754"/>
                </a:lnTo>
                <a:lnTo>
                  <a:pt x="2163115" y="7973301"/>
                </a:lnTo>
                <a:lnTo>
                  <a:pt x="2499484" y="7973301"/>
                </a:lnTo>
                <a:close/>
                <a:moveTo>
                  <a:pt x="2499484" y="7257625"/>
                </a:moveTo>
                <a:lnTo>
                  <a:pt x="2163115" y="7257625"/>
                </a:lnTo>
                <a:lnTo>
                  <a:pt x="2163115" y="7608174"/>
                </a:lnTo>
                <a:lnTo>
                  <a:pt x="2499484" y="7608174"/>
                </a:lnTo>
                <a:close/>
                <a:moveTo>
                  <a:pt x="2499484" y="6892501"/>
                </a:moveTo>
                <a:lnTo>
                  <a:pt x="2163115" y="6892501"/>
                </a:lnTo>
                <a:lnTo>
                  <a:pt x="2163115" y="7243044"/>
                </a:lnTo>
                <a:lnTo>
                  <a:pt x="2499484" y="7243044"/>
                </a:lnTo>
                <a:close/>
                <a:moveTo>
                  <a:pt x="2499485" y="6527374"/>
                </a:moveTo>
                <a:lnTo>
                  <a:pt x="2163115" y="6527374"/>
                </a:lnTo>
                <a:lnTo>
                  <a:pt x="2163115" y="6877920"/>
                </a:lnTo>
                <a:lnTo>
                  <a:pt x="2499484" y="6877921"/>
                </a:lnTo>
                <a:close/>
                <a:moveTo>
                  <a:pt x="2499485" y="6187384"/>
                </a:moveTo>
                <a:lnTo>
                  <a:pt x="2163116" y="6187385"/>
                </a:lnTo>
                <a:lnTo>
                  <a:pt x="2163116" y="6357302"/>
                </a:lnTo>
                <a:lnTo>
                  <a:pt x="2163115" y="6357302"/>
                </a:lnTo>
                <a:lnTo>
                  <a:pt x="2163115" y="6512794"/>
                </a:lnTo>
                <a:lnTo>
                  <a:pt x="2499485" y="6512794"/>
                </a:lnTo>
                <a:lnTo>
                  <a:pt x="2499485" y="6357302"/>
                </a:lnTo>
                <a:close/>
                <a:moveTo>
                  <a:pt x="2499485" y="5822257"/>
                </a:moveTo>
                <a:lnTo>
                  <a:pt x="2163116" y="5822257"/>
                </a:lnTo>
                <a:lnTo>
                  <a:pt x="2163116" y="6172803"/>
                </a:lnTo>
                <a:lnTo>
                  <a:pt x="2499485" y="6172803"/>
                </a:lnTo>
                <a:close/>
                <a:moveTo>
                  <a:pt x="2499485" y="5457129"/>
                </a:moveTo>
                <a:lnTo>
                  <a:pt x="2163116" y="5457129"/>
                </a:lnTo>
                <a:lnTo>
                  <a:pt x="2163116" y="5807676"/>
                </a:lnTo>
                <a:lnTo>
                  <a:pt x="2499485" y="5807676"/>
                </a:lnTo>
                <a:close/>
                <a:moveTo>
                  <a:pt x="2499485" y="5092001"/>
                </a:moveTo>
                <a:lnTo>
                  <a:pt x="2163116" y="5092001"/>
                </a:lnTo>
                <a:lnTo>
                  <a:pt x="2163116" y="5442548"/>
                </a:lnTo>
                <a:lnTo>
                  <a:pt x="2499485" y="5442548"/>
                </a:lnTo>
                <a:close/>
                <a:moveTo>
                  <a:pt x="2499485" y="4726873"/>
                </a:moveTo>
                <a:lnTo>
                  <a:pt x="2163116" y="4726874"/>
                </a:lnTo>
                <a:lnTo>
                  <a:pt x="2163116" y="5077421"/>
                </a:lnTo>
                <a:lnTo>
                  <a:pt x="2499485" y="5077421"/>
                </a:lnTo>
                <a:close/>
                <a:moveTo>
                  <a:pt x="2499485" y="4361746"/>
                </a:moveTo>
                <a:lnTo>
                  <a:pt x="2163116" y="4361746"/>
                </a:lnTo>
                <a:lnTo>
                  <a:pt x="2163116" y="4712293"/>
                </a:lnTo>
                <a:lnTo>
                  <a:pt x="2499485" y="4712293"/>
                </a:lnTo>
                <a:close/>
                <a:moveTo>
                  <a:pt x="2499485" y="3266363"/>
                </a:moveTo>
                <a:lnTo>
                  <a:pt x="2163116" y="3266363"/>
                </a:lnTo>
                <a:lnTo>
                  <a:pt x="2163116" y="3616911"/>
                </a:lnTo>
                <a:lnTo>
                  <a:pt x="2499485" y="3616911"/>
                </a:lnTo>
                <a:close/>
                <a:moveTo>
                  <a:pt x="2499485" y="2901235"/>
                </a:moveTo>
                <a:lnTo>
                  <a:pt x="2163116" y="2901235"/>
                </a:lnTo>
                <a:lnTo>
                  <a:pt x="2163116" y="3251783"/>
                </a:lnTo>
                <a:lnTo>
                  <a:pt x="2499485" y="3251783"/>
                </a:lnTo>
                <a:close/>
                <a:moveTo>
                  <a:pt x="2851074" y="11639156"/>
                </a:moveTo>
                <a:lnTo>
                  <a:pt x="2514704" y="11639156"/>
                </a:lnTo>
                <a:lnTo>
                  <a:pt x="2514704" y="11989703"/>
                </a:lnTo>
                <a:lnTo>
                  <a:pt x="2851074" y="11989703"/>
                </a:lnTo>
                <a:close/>
                <a:moveTo>
                  <a:pt x="2851074" y="11274028"/>
                </a:moveTo>
                <a:lnTo>
                  <a:pt x="2514704" y="11274028"/>
                </a:lnTo>
                <a:lnTo>
                  <a:pt x="2514704" y="11624575"/>
                </a:lnTo>
                <a:lnTo>
                  <a:pt x="2851074" y="11624575"/>
                </a:lnTo>
                <a:close/>
                <a:moveTo>
                  <a:pt x="2851074" y="10908900"/>
                </a:moveTo>
                <a:lnTo>
                  <a:pt x="2514704" y="10908900"/>
                </a:lnTo>
                <a:lnTo>
                  <a:pt x="2514704" y="11259448"/>
                </a:lnTo>
                <a:lnTo>
                  <a:pt x="2851074" y="11259448"/>
                </a:lnTo>
                <a:close/>
                <a:moveTo>
                  <a:pt x="2851074" y="10543773"/>
                </a:moveTo>
                <a:lnTo>
                  <a:pt x="2514704" y="10543773"/>
                </a:lnTo>
                <a:lnTo>
                  <a:pt x="2514704" y="10894320"/>
                </a:lnTo>
                <a:lnTo>
                  <a:pt x="2851074" y="10894320"/>
                </a:lnTo>
                <a:close/>
                <a:moveTo>
                  <a:pt x="2851074" y="10178645"/>
                </a:moveTo>
                <a:lnTo>
                  <a:pt x="2514704" y="10178645"/>
                </a:lnTo>
                <a:lnTo>
                  <a:pt x="2514704" y="10529192"/>
                </a:lnTo>
                <a:lnTo>
                  <a:pt x="2851074" y="10529192"/>
                </a:lnTo>
                <a:close/>
                <a:moveTo>
                  <a:pt x="2851074" y="9813518"/>
                </a:moveTo>
                <a:lnTo>
                  <a:pt x="2514704" y="9813518"/>
                </a:lnTo>
                <a:lnTo>
                  <a:pt x="2514704" y="10164065"/>
                </a:lnTo>
                <a:lnTo>
                  <a:pt x="2851074" y="10164065"/>
                </a:lnTo>
                <a:close/>
                <a:moveTo>
                  <a:pt x="2851074" y="9448390"/>
                </a:moveTo>
                <a:lnTo>
                  <a:pt x="2514704" y="9448390"/>
                </a:lnTo>
                <a:lnTo>
                  <a:pt x="2514704" y="9798938"/>
                </a:lnTo>
                <a:lnTo>
                  <a:pt x="2851074" y="9798938"/>
                </a:lnTo>
                <a:close/>
                <a:moveTo>
                  <a:pt x="2851074" y="9083262"/>
                </a:moveTo>
                <a:lnTo>
                  <a:pt x="2514704" y="9083262"/>
                </a:lnTo>
                <a:lnTo>
                  <a:pt x="2514704" y="9433810"/>
                </a:lnTo>
                <a:lnTo>
                  <a:pt x="2851074" y="9433810"/>
                </a:lnTo>
                <a:close/>
                <a:moveTo>
                  <a:pt x="2851074" y="8718135"/>
                </a:moveTo>
                <a:lnTo>
                  <a:pt x="2514704" y="8718135"/>
                </a:lnTo>
                <a:lnTo>
                  <a:pt x="2514704" y="9068682"/>
                </a:lnTo>
                <a:lnTo>
                  <a:pt x="2851074" y="9068682"/>
                </a:lnTo>
                <a:close/>
                <a:moveTo>
                  <a:pt x="2851074" y="8353008"/>
                </a:moveTo>
                <a:lnTo>
                  <a:pt x="2514704" y="8353008"/>
                </a:lnTo>
                <a:lnTo>
                  <a:pt x="2514704" y="8703555"/>
                </a:lnTo>
                <a:lnTo>
                  <a:pt x="2851074" y="8703555"/>
                </a:lnTo>
                <a:close/>
                <a:moveTo>
                  <a:pt x="2851074" y="7987881"/>
                </a:moveTo>
                <a:lnTo>
                  <a:pt x="2514704" y="7987881"/>
                </a:lnTo>
                <a:lnTo>
                  <a:pt x="2514704" y="8338428"/>
                </a:lnTo>
                <a:lnTo>
                  <a:pt x="2851074" y="8338428"/>
                </a:lnTo>
                <a:close/>
                <a:moveTo>
                  <a:pt x="2851074" y="7622754"/>
                </a:moveTo>
                <a:lnTo>
                  <a:pt x="2514704" y="7622754"/>
                </a:lnTo>
                <a:lnTo>
                  <a:pt x="2514704" y="7973301"/>
                </a:lnTo>
                <a:lnTo>
                  <a:pt x="2851074" y="7973301"/>
                </a:lnTo>
                <a:close/>
                <a:moveTo>
                  <a:pt x="2851074" y="7257625"/>
                </a:moveTo>
                <a:lnTo>
                  <a:pt x="2514704" y="7257625"/>
                </a:lnTo>
                <a:lnTo>
                  <a:pt x="2514704" y="7608174"/>
                </a:lnTo>
                <a:lnTo>
                  <a:pt x="2851074" y="7608174"/>
                </a:lnTo>
                <a:close/>
                <a:moveTo>
                  <a:pt x="2851074" y="6892501"/>
                </a:moveTo>
                <a:lnTo>
                  <a:pt x="2514704" y="6892501"/>
                </a:lnTo>
                <a:lnTo>
                  <a:pt x="2514704" y="7243044"/>
                </a:lnTo>
                <a:lnTo>
                  <a:pt x="2851074" y="7243044"/>
                </a:lnTo>
                <a:close/>
                <a:moveTo>
                  <a:pt x="2851075" y="6527374"/>
                </a:moveTo>
                <a:lnTo>
                  <a:pt x="2514705" y="6527374"/>
                </a:lnTo>
                <a:lnTo>
                  <a:pt x="2514704" y="6877921"/>
                </a:lnTo>
                <a:lnTo>
                  <a:pt x="2851074" y="6877921"/>
                </a:lnTo>
                <a:close/>
                <a:moveTo>
                  <a:pt x="2851075" y="6187384"/>
                </a:moveTo>
                <a:lnTo>
                  <a:pt x="2514705" y="6187384"/>
                </a:lnTo>
                <a:lnTo>
                  <a:pt x="2514705" y="6357302"/>
                </a:lnTo>
                <a:lnTo>
                  <a:pt x="2514705" y="6512794"/>
                </a:lnTo>
                <a:lnTo>
                  <a:pt x="2851075" y="6512794"/>
                </a:lnTo>
                <a:lnTo>
                  <a:pt x="2851075" y="6357302"/>
                </a:lnTo>
                <a:close/>
                <a:moveTo>
                  <a:pt x="2851075" y="5822257"/>
                </a:moveTo>
                <a:lnTo>
                  <a:pt x="2514705" y="5822257"/>
                </a:lnTo>
                <a:lnTo>
                  <a:pt x="2514705" y="6172803"/>
                </a:lnTo>
                <a:lnTo>
                  <a:pt x="2851075" y="6172803"/>
                </a:lnTo>
                <a:close/>
                <a:moveTo>
                  <a:pt x="2851075" y="5457129"/>
                </a:moveTo>
                <a:lnTo>
                  <a:pt x="2514705" y="5457129"/>
                </a:lnTo>
                <a:lnTo>
                  <a:pt x="2514705" y="5807676"/>
                </a:lnTo>
                <a:lnTo>
                  <a:pt x="2851075" y="5807676"/>
                </a:lnTo>
                <a:close/>
                <a:moveTo>
                  <a:pt x="3202664" y="11639156"/>
                </a:moveTo>
                <a:lnTo>
                  <a:pt x="2866294" y="11639156"/>
                </a:lnTo>
                <a:lnTo>
                  <a:pt x="2866294" y="11989703"/>
                </a:lnTo>
                <a:lnTo>
                  <a:pt x="3202664" y="11989703"/>
                </a:lnTo>
                <a:close/>
                <a:moveTo>
                  <a:pt x="3202665" y="11274028"/>
                </a:moveTo>
                <a:lnTo>
                  <a:pt x="2866294" y="11274028"/>
                </a:lnTo>
                <a:lnTo>
                  <a:pt x="2866294" y="11624575"/>
                </a:lnTo>
                <a:lnTo>
                  <a:pt x="3202664" y="11624575"/>
                </a:lnTo>
                <a:close/>
                <a:moveTo>
                  <a:pt x="3202665" y="10908900"/>
                </a:moveTo>
                <a:lnTo>
                  <a:pt x="2866294" y="10908900"/>
                </a:lnTo>
                <a:lnTo>
                  <a:pt x="2866294" y="11259448"/>
                </a:lnTo>
                <a:lnTo>
                  <a:pt x="3202665" y="11259448"/>
                </a:lnTo>
                <a:close/>
                <a:moveTo>
                  <a:pt x="3202665" y="10543773"/>
                </a:moveTo>
                <a:lnTo>
                  <a:pt x="2866294" y="10543773"/>
                </a:lnTo>
                <a:lnTo>
                  <a:pt x="2866294" y="10894320"/>
                </a:lnTo>
                <a:lnTo>
                  <a:pt x="3202665" y="10894320"/>
                </a:lnTo>
                <a:close/>
                <a:moveTo>
                  <a:pt x="3202665" y="10178645"/>
                </a:moveTo>
                <a:lnTo>
                  <a:pt x="2866294" y="10178645"/>
                </a:lnTo>
                <a:lnTo>
                  <a:pt x="2866294" y="10529192"/>
                </a:lnTo>
                <a:lnTo>
                  <a:pt x="3202665" y="10529192"/>
                </a:lnTo>
                <a:close/>
                <a:moveTo>
                  <a:pt x="3202665" y="9813518"/>
                </a:moveTo>
                <a:lnTo>
                  <a:pt x="2866294" y="9813518"/>
                </a:lnTo>
                <a:lnTo>
                  <a:pt x="2866294" y="10164065"/>
                </a:lnTo>
                <a:lnTo>
                  <a:pt x="3202665" y="10164065"/>
                </a:lnTo>
                <a:close/>
                <a:moveTo>
                  <a:pt x="3202665" y="9448390"/>
                </a:moveTo>
                <a:lnTo>
                  <a:pt x="2866294" y="9448390"/>
                </a:lnTo>
                <a:lnTo>
                  <a:pt x="2866294" y="9798938"/>
                </a:lnTo>
                <a:lnTo>
                  <a:pt x="3202665" y="9798938"/>
                </a:lnTo>
                <a:close/>
                <a:moveTo>
                  <a:pt x="3202665" y="8353008"/>
                </a:moveTo>
                <a:lnTo>
                  <a:pt x="2866294" y="8353008"/>
                </a:lnTo>
                <a:lnTo>
                  <a:pt x="2866294" y="8703555"/>
                </a:lnTo>
                <a:lnTo>
                  <a:pt x="3202665" y="8703555"/>
                </a:lnTo>
                <a:close/>
                <a:moveTo>
                  <a:pt x="3202665" y="7987881"/>
                </a:moveTo>
                <a:lnTo>
                  <a:pt x="2866294" y="7987881"/>
                </a:lnTo>
                <a:lnTo>
                  <a:pt x="2866294" y="8338428"/>
                </a:lnTo>
                <a:lnTo>
                  <a:pt x="3202665" y="8338428"/>
                </a:lnTo>
                <a:close/>
                <a:moveTo>
                  <a:pt x="3202665" y="7622754"/>
                </a:moveTo>
                <a:lnTo>
                  <a:pt x="2866294" y="7622754"/>
                </a:lnTo>
                <a:lnTo>
                  <a:pt x="2866294" y="7973301"/>
                </a:lnTo>
                <a:lnTo>
                  <a:pt x="3202665" y="7973301"/>
                </a:lnTo>
                <a:close/>
                <a:moveTo>
                  <a:pt x="3571906" y="11639155"/>
                </a:moveTo>
                <a:lnTo>
                  <a:pt x="3393038" y="11639155"/>
                </a:lnTo>
                <a:lnTo>
                  <a:pt x="3393038" y="11639156"/>
                </a:lnTo>
                <a:lnTo>
                  <a:pt x="3217884" y="11639156"/>
                </a:lnTo>
                <a:lnTo>
                  <a:pt x="3217884" y="11989703"/>
                </a:lnTo>
                <a:lnTo>
                  <a:pt x="3340430" y="11989703"/>
                </a:lnTo>
                <a:lnTo>
                  <a:pt x="3393038" y="11989703"/>
                </a:lnTo>
                <a:lnTo>
                  <a:pt x="3571906" y="11989703"/>
                </a:lnTo>
                <a:close/>
                <a:moveTo>
                  <a:pt x="3571906" y="11274028"/>
                </a:moveTo>
                <a:lnTo>
                  <a:pt x="3393038" y="11274028"/>
                </a:lnTo>
                <a:lnTo>
                  <a:pt x="3340430" y="11274028"/>
                </a:lnTo>
                <a:lnTo>
                  <a:pt x="3217885" y="11274028"/>
                </a:lnTo>
                <a:lnTo>
                  <a:pt x="3217884" y="11624575"/>
                </a:lnTo>
                <a:lnTo>
                  <a:pt x="3340430" y="11624575"/>
                </a:lnTo>
                <a:lnTo>
                  <a:pt x="3393038" y="11624575"/>
                </a:lnTo>
                <a:lnTo>
                  <a:pt x="3571906" y="11624575"/>
                </a:lnTo>
                <a:close/>
                <a:moveTo>
                  <a:pt x="3571906" y="10908900"/>
                </a:moveTo>
                <a:lnTo>
                  <a:pt x="3393038" y="10908900"/>
                </a:lnTo>
                <a:lnTo>
                  <a:pt x="3340430" y="10908900"/>
                </a:lnTo>
                <a:lnTo>
                  <a:pt x="3217885" y="10908900"/>
                </a:lnTo>
                <a:lnTo>
                  <a:pt x="3217885" y="11259448"/>
                </a:lnTo>
                <a:lnTo>
                  <a:pt x="3340430" y="11259448"/>
                </a:lnTo>
                <a:lnTo>
                  <a:pt x="3393038" y="11259448"/>
                </a:lnTo>
                <a:lnTo>
                  <a:pt x="3571906" y="11259448"/>
                </a:lnTo>
                <a:close/>
                <a:moveTo>
                  <a:pt x="3571906" y="10543772"/>
                </a:moveTo>
                <a:lnTo>
                  <a:pt x="3393038" y="10543772"/>
                </a:lnTo>
                <a:lnTo>
                  <a:pt x="3393038" y="10543773"/>
                </a:lnTo>
                <a:lnTo>
                  <a:pt x="3217885" y="10543773"/>
                </a:lnTo>
                <a:lnTo>
                  <a:pt x="3217885" y="10894320"/>
                </a:lnTo>
                <a:lnTo>
                  <a:pt x="3340430" y="10894320"/>
                </a:lnTo>
                <a:lnTo>
                  <a:pt x="3393038" y="10894320"/>
                </a:lnTo>
                <a:lnTo>
                  <a:pt x="3571906" y="10894320"/>
                </a:lnTo>
                <a:close/>
                <a:moveTo>
                  <a:pt x="3571906" y="10178645"/>
                </a:moveTo>
                <a:lnTo>
                  <a:pt x="3393038" y="10178645"/>
                </a:lnTo>
                <a:lnTo>
                  <a:pt x="3340430" y="10178645"/>
                </a:lnTo>
                <a:lnTo>
                  <a:pt x="3217885" y="10178645"/>
                </a:lnTo>
                <a:lnTo>
                  <a:pt x="3217885" y="10529192"/>
                </a:lnTo>
                <a:lnTo>
                  <a:pt x="3340430" y="10529192"/>
                </a:lnTo>
                <a:lnTo>
                  <a:pt x="3393038" y="10529192"/>
                </a:lnTo>
                <a:lnTo>
                  <a:pt x="3571906" y="10529192"/>
                </a:lnTo>
                <a:close/>
                <a:moveTo>
                  <a:pt x="3923499" y="11639155"/>
                </a:moveTo>
                <a:lnTo>
                  <a:pt x="3587126" y="11639155"/>
                </a:lnTo>
                <a:lnTo>
                  <a:pt x="3587126" y="11989703"/>
                </a:lnTo>
                <a:lnTo>
                  <a:pt x="3923499" y="11989703"/>
                </a:lnTo>
                <a:close/>
                <a:moveTo>
                  <a:pt x="4128156" y="11989703"/>
                </a:moveTo>
                <a:lnTo>
                  <a:pt x="4116441" y="12004282"/>
                </a:lnTo>
                <a:lnTo>
                  <a:pt x="3938719" y="12004282"/>
                </a:lnTo>
                <a:lnTo>
                  <a:pt x="3938719" y="12350495"/>
                </a:lnTo>
                <a:lnTo>
                  <a:pt x="3923499" y="12350612"/>
                </a:lnTo>
                <a:lnTo>
                  <a:pt x="3923499" y="12004282"/>
                </a:lnTo>
                <a:lnTo>
                  <a:pt x="3587126" y="12004282"/>
                </a:lnTo>
                <a:lnTo>
                  <a:pt x="3587126" y="12353198"/>
                </a:lnTo>
                <a:lnTo>
                  <a:pt x="3571906" y="12353316"/>
                </a:lnTo>
                <a:lnTo>
                  <a:pt x="3571906" y="12004282"/>
                </a:lnTo>
                <a:lnTo>
                  <a:pt x="3393038" y="12004282"/>
                </a:lnTo>
                <a:lnTo>
                  <a:pt x="3393038" y="12004284"/>
                </a:lnTo>
                <a:lnTo>
                  <a:pt x="3217884" y="12004284"/>
                </a:lnTo>
                <a:lnTo>
                  <a:pt x="3217884" y="12352903"/>
                </a:lnTo>
                <a:lnTo>
                  <a:pt x="3202664" y="12352858"/>
                </a:lnTo>
                <a:lnTo>
                  <a:pt x="3202664" y="12004284"/>
                </a:lnTo>
                <a:lnTo>
                  <a:pt x="2866294" y="12004284"/>
                </a:lnTo>
                <a:lnTo>
                  <a:pt x="2866294" y="12351872"/>
                </a:lnTo>
                <a:lnTo>
                  <a:pt x="2851074" y="12351827"/>
                </a:lnTo>
                <a:lnTo>
                  <a:pt x="2851074" y="12004284"/>
                </a:lnTo>
                <a:lnTo>
                  <a:pt x="2514704" y="12004284"/>
                </a:lnTo>
                <a:lnTo>
                  <a:pt x="2514704" y="12352982"/>
                </a:lnTo>
                <a:lnTo>
                  <a:pt x="2499484" y="12353158"/>
                </a:lnTo>
                <a:lnTo>
                  <a:pt x="2499484" y="12004284"/>
                </a:lnTo>
                <a:lnTo>
                  <a:pt x="2163115" y="12004284"/>
                </a:lnTo>
                <a:lnTo>
                  <a:pt x="2163115" y="12354830"/>
                </a:lnTo>
                <a:lnTo>
                  <a:pt x="2354998" y="12354830"/>
                </a:lnTo>
                <a:lnTo>
                  <a:pt x="1724187" y="12362130"/>
                </a:lnTo>
                <a:cubicBezTo>
                  <a:pt x="1341034" y="12362130"/>
                  <a:pt x="957734" y="12358608"/>
                  <a:pt x="574581" y="12355968"/>
                </a:cubicBezTo>
                <a:lnTo>
                  <a:pt x="423655" y="12354830"/>
                </a:lnTo>
                <a:lnTo>
                  <a:pt x="741535" y="12354830"/>
                </a:lnTo>
                <a:lnTo>
                  <a:pt x="741535" y="12004282"/>
                </a:lnTo>
                <a:lnTo>
                  <a:pt x="405166" y="12004282"/>
                </a:lnTo>
                <a:lnTo>
                  <a:pt x="405166" y="12354690"/>
                </a:lnTo>
                <a:lnTo>
                  <a:pt x="389946" y="12354576"/>
                </a:lnTo>
                <a:lnTo>
                  <a:pt x="389946" y="12004282"/>
                </a:lnTo>
                <a:lnTo>
                  <a:pt x="53573" y="12004282"/>
                </a:lnTo>
                <a:lnTo>
                  <a:pt x="53573" y="12350861"/>
                </a:lnTo>
                <a:lnTo>
                  <a:pt x="38353" y="12349591"/>
                </a:lnTo>
                <a:lnTo>
                  <a:pt x="38353" y="12004282"/>
                </a:lnTo>
                <a:lnTo>
                  <a:pt x="734" y="12004282"/>
                </a:lnTo>
                <a:lnTo>
                  <a:pt x="734" y="11989703"/>
                </a:lnTo>
                <a:lnTo>
                  <a:pt x="38353" y="11989703"/>
                </a:lnTo>
                <a:lnTo>
                  <a:pt x="38353" y="11639155"/>
                </a:lnTo>
                <a:lnTo>
                  <a:pt x="734" y="11639155"/>
                </a:lnTo>
                <a:lnTo>
                  <a:pt x="734" y="11624575"/>
                </a:lnTo>
                <a:lnTo>
                  <a:pt x="38353" y="11624575"/>
                </a:lnTo>
                <a:lnTo>
                  <a:pt x="38353" y="11274028"/>
                </a:lnTo>
                <a:lnTo>
                  <a:pt x="734" y="11274028"/>
                </a:lnTo>
                <a:lnTo>
                  <a:pt x="734" y="11259448"/>
                </a:lnTo>
                <a:lnTo>
                  <a:pt x="38353" y="11259448"/>
                </a:lnTo>
                <a:lnTo>
                  <a:pt x="38353" y="10908900"/>
                </a:lnTo>
                <a:lnTo>
                  <a:pt x="623" y="10908900"/>
                </a:lnTo>
                <a:lnTo>
                  <a:pt x="611" y="10894320"/>
                </a:lnTo>
                <a:lnTo>
                  <a:pt x="38353" y="10894320"/>
                </a:lnTo>
                <a:lnTo>
                  <a:pt x="38353" y="10543772"/>
                </a:lnTo>
                <a:lnTo>
                  <a:pt x="335" y="10543772"/>
                </a:lnTo>
                <a:lnTo>
                  <a:pt x="323" y="10529192"/>
                </a:lnTo>
                <a:lnTo>
                  <a:pt x="38353" y="10529192"/>
                </a:lnTo>
                <a:lnTo>
                  <a:pt x="38353" y="10178645"/>
                </a:lnTo>
                <a:lnTo>
                  <a:pt x="47" y="10178645"/>
                </a:lnTo>
                <a:lnTo>
                  <a:pt x="35" y="10164065"/>
                </a:lnTo>
                <a:lnTo>
                  <a:pt x="38353" y="10164065"/>
                </a:lnTo>
                <a:lnTo>
                  <a:pt x="38353" y="9813518"/>
                </a:lnTo>
                <a:lnTo>
                  <a:pt x="0" y="9813518"/>
                </a:lnTo>
                <a:lnTo>
                  <a:pt x="0" y="9798938"/>
                </a:lnTo>
                <a:lnTo>
                  <a:pt x="38353" y="9798938"/>
                </a:lnTo>
                <a:lnTo>
                  <a:pt x="38353" y="9448390"/>
                </a:lnTo>
                <a:lnTo>
                  <a:pt x="0" y="9448390"/>
                </a:lnTo>
                <a:lnTo>
                  <a:pt x="0" y="9433810"/>
                </a:lnTo>
                <a:lnTo>
                  <a:pt x="38353" y="9433810"/>
                </a:lnTo>
                <a:lnTo>
                  <a:pt x="38353" y="9083262"/>
                </a:lnTo>
                <a:lnTo>
                  <a:pt x="0" y="9083262"/>
                </a:lnTo>
                <a:lnTo>
                  <a:pt x="0" y="9068682"/>
                </a:lnTo>
                <a:lnTo>
                  <a:pt x="38353" y="9068682"/>
                </a:lnTo>
                <a:lnTo>
                  <a:pt x="38353" y="8718135"/>
                </a:lnTo>
                <a:lnTo>
                  <a:pt x="0" y="8718135"/>
                </a:lnTo>
                <a:lnTo>
                  <a:pt x="0" y="8703555"/>
                </a:lnTo>
                <a:lnTo>
                  <a:pt x="38353" y="8703555"/>
                </a:lnTo>
                <a:lnTo>
                  <a:pt x="38353" y="8353008"/>
                </a:lnTo>
                <a:lnTo>
                  <a:pt x="0" y="8353008"/>
                </a:lnTo>
                <a:lnTo>
                  <a:pt x="0" y="8338428"/>
                </a:lnTo>
                <a:lnTo>
                  <a:pt x="38353" y="8338428"/>
                </a:lnTo>
                <a:lnTo>
                  <a:pt x="38353" y="7987881"/>
                </a:lnTo>
                <a:lnTo>
                  <a:pt x="0" y="7987881"/>
                </a:lnTo>
                <a:lnTo>
                  <a:pt x="0" y="7980077"/>
                </a:lnTo>
                <a:lnTo>
                  <a:pt x="0" y="7973301"/>
                </a:lnTo>
                <a:lnTo>
                  <a:pt x="38353" y="7973301"/>
                </a:lnTo>
                <a:lnTo>
                  <a:pt x="38353" y="7622754"/>
                </a:lnTo>
                <a:lnTo>
                  <a:pt x="0" y="7622754"/>
                </a:lnTo>
                <a:lnTo>
                  <a:pt x="0" y="7608174"/>
                </a:lnTo>
                <a:lnTo>
                  <a:pt x="38353" y="7608174"/>
                </a:lnTo>
                <a:lnTo>
                  <a:pt x="38353" y="7257625"/>
                </a:lnTo>
                <a:lnTo>
                  <a:pt x="0" y="7257625"/>
                </a:lnTo>
                <a:lnTo>
                  <a:pt x="0" y="7243044"/>
                </a:lnTo>
                <a:lnTo>
                  <a:pt x="38353" y="7243044"/>
                </a:lnTo>
                <a:lnTo>
                  <a:pt x="38353" y="6892501"/>
                </a:lnTo>
                <a:lnTo>
                  <a:pt x="7" y="6892501"/>
                </a:lnTo>
                <a:lnTo>
                  <a:pt x="10" y="6877920"/>
                </a:lnTo>
                <a:lnTo>
                  <a:pt x="38353" y="6877920"/>
                </a:lnTo>
                <a:lnTo>
                  <a:pt x="38353" y="6527374"/>
                </a:lnTo>
                <a:lnTo>
                  <a:pt x="79" y="6527374"/>
                </a:lnTo>
                <a:lnTo>
                  <a:pt x="82" y="6512794"/>
                </a:lnTo>
                <a:lnTo>
                  <a:pt x="38353" y="6512794"/>
                </a:lnTo>
                <a:lnTo>
                  <a:pt x="38353" y="6187383"/>
                </a:lnTo>
                <a:lnTo>
                  <a:pt x="146" y="6187383"/>
                </a:lnTo>
                <a:lnTo>
                  <a:pt x="148" y="6178585"/>
                </a:lnTo>
                <a:lnTo>
                  <a:pt x="148" y="6172803"/>
                </a:lnTo>
                <a:lnTo>
                  <a:pt x="38354" y="6172803"/>
                </a:lnTo>
                <a:lnTo>
                  <a:pt x="38354" y="5822255"/>
                </a:lnTo>
                <a:lnTo>
                  <a:pt x="148" y="5822255"/>
                </a:lnTo>
                <a:lnTo>
                  <a:pt x="148" y="5807676"/>
                </a:lnTo>
                <a:lnTo>
                  <a:pt x="38354" y="5807676"/>
                </a:lnTo>
                <a:lnTo>
                  <a:pt x="38354" y="5457129"/>
                </a:lnTo>
                <a:lnTo>
                  <a:pt x="148" y="5457129"/>
                </a:lnTo>
                <a:lnTo>
                  <a:pt x="148" y="5442548"/>
                </a:lnTo>
                <a:lnTo>
                  <a:pt x="38354" y="5442548"/>
                </a:lnTo>
                <a:lnTo>
                  <a:pt x="38354" y="5092001"/>
                </a:lnTo>
                <a:lnTo>
                  <a:pt x="148" y="5092001"/>
                </a:lnTo>
                <a:lnTo>
                  <a:pt x="148" y="5077421"/>
                </a:lnTo>
                <a:lnTo>
                  <a:pt x="38354" y="5077421"/>
                </a:lnTo>
                <a:lnTo>
                  <a:pt x="38354" y="4726873"/>
                </a:lnTo>
                <a:lnTo>
                  <a:pt x="148" y="4726873"/>
                </a:lnTo>
                <a:lnTo>
                  <a:pt x="148" y="4712293"/>
                </a:lnTo>
                <a:lnTo>
                  <a:pt x="38354" y="4712293"/>
                </a:lnTo>
                <a:lnTo>
                  <a:pt x="38354" y="4361745"/>
                </a:lnTo>
                <a:lnTo>
                  <a:pt x="148" y="4361745"/>
                </a:lnTo>
                <a:lnTo>
                  <a:pt x="148" y="4347165"/>
                </a:lnTo>
                <a:lnTo>
                  <a:pt x="38354" y="4347165"/>
                </a:lnTo>
                <a:lnTo>
                  <a:pt x="38354" y="3996618"/>
                </a:lnTo>
                <a:lnTo>
                  <a:pt x="148" y="3996618"/>
                </a:lnTo>
                <a:lnTo>
                  <a:pt x="148" y="3982038"/>
                </a:lnTo>
                <a:lnTo>
                  <a:pt x="38354" y="3982038"/>
                </a:lnTo>
                <a:lnTo>
                  <a:pt x="38354" y="3631491"/>
                </a:lnTo>
                <a:lnTo>
                  <a:pt x="148" y="3631491"/>
                </a:lnTo>
                <a:lnTo>
                  <a:pt x="148" y="3616911"/>
                </a:lnTo>
                <a:lnTo>
                  <a:pt x="38354" y="3616911"/>
                </a:lnTo>
                <a:lnTo>
                  <a:pt x="38354" y="3266363"/>
                </a:lnTo>
                <a:lnTo>
                  <a:pt x="148" y="3266363"/>
                </a:lnTo>
                <a:lnTo>
                  <a:pt x="148" y="3251783"/>
                </a:lnTo>
                <a:lnTo>
                  <a:pt x="38354" y="3251783"/>
                </a:lnTo>
                <a:lnTo>
                  <a:pt x="38354" y="2901235"/>
                </a:lnTo>
                <a:lnTo>
                  <a:pt x="148" y="2901235"/>
                </a:lnTo>
                <a:lnTo>
                  <a:pt x="148" y="2886655"/>
                </a:lnTo>
                <a:lnTo>
                  <a:pt x="38354" y="2886655"/>
                </a:lnTo>
                <a:lnTo>
                  <a:pt x="38354" y="2536108"/>
                </a:lnTo>
                <a:lnTo>
                  <a:pt x="148" y="2536108"/>
                </a:lnTo>
                <a:lnTo>
                  <a:pt x="148" y="2521528"/>
                </a:lnTo>
                <a:lnTo>
                  <a:pt x="38354" y="2521528"/>
                </a:lnTo>
                <a:lnTo>
                  <a:pt x="38354" y="2170981"/>
                </a:lnTo>
                <a:lnTo>
                  <a:pt x="148" y="2170981"/>
                </a:lnTo>
                <a:lnTo>
                  <a:pt x="148" y="2156401"/>
                </a:lnTo>
                <a:lnTo>
                  <a:pt x="38354" y="2156401"/>
                </a:lnTo>
                <a:lnTo>
                  <a:pt x="38354" y="1805854"/>
                </a:lnTo>
                <a:lnTo>
                  <a:pt x="148" y="1805854"/>
                </a:lnTo>
                <a:lnTo>
                  <a:pt x="148" y="1791274"/>
                </a:lnTo>
                <a:lnTo>
                  <a:pt x="38354" y="1791274"/>
                </a:lnTo>
                <a:lnTo>
                  <a:pt x="38354" y="1440727"/>
                </a:lnTo>
                <a:lnTo>
                  <a:pt x="148" y="1440727"/>
                </a:lnTo>
                <a:lnTo>
                  <a:pt x="148" y="1426147"/>
                </a:lnTo>
                <a:lnTo>
                  <a:pt x="38354" y="1426147"/>
                </a:lnTo>
                <a:lnTo>
                  <a:pt x="38354" y="1075598"/>
                </a:lnTo>
                <a:lnTo>
                  <a:pt x="148" y="1075598"/>
                </a:lnTo>
                <a:lnTo>
                  <a:pt x="148" y="1061017"/>
                </a:lnTo>
                <a:lnTo>
                  <a:pt x="38354" y="1061017"/>
                </a:lnTo>
                <a:lnTo>
                  <a:pt x="38354" y="710474"/>
                </a:lnTo>
                <a:lnTo>
                  <a:pt x="148" y="710474"/>
                </a:lnTo>
                <a:lnTo>
                  <a:pt x="148" y="695893"/>
                </a:lnTo>
                <a:lnTo>
                  <a:pt x="38354" y="695893"/>
                </a:lnTo>
                <a:lnTo>
                  <a:pt x="38354" y="345347"/>
                </a:lnTo>
                <a:lnTo>
                  <a:pt x="148" y="345347"/>
                </a:lnTo>
                <a:lnTo>
                  <a:pt x="148" y="330767"/>
                </a:lnTo>
                <a:lnTo>
                  <a:pt x="38354" y="330767"/>
                </a:lnTo>
                <a:lnTo>
                  <a:pt x="38354" y="0"/>
                </a:lnTo>
                <a:lnTo>
                  <a:pt x="53574" y="0"/>
                </a:lnTo>
                <a:lnTo>
                  <a:pt x="53574" y="330767"/>
                </a:lnTo>
                <a:lnTo>
                  <a:pt x="389947" y="330767"/>
                </a:lnTo>
                <a:lnTo>
                  <a:pt x="389947" y="0"/>
                </a:lnTo>
                <a:lnTo>
                  <a:pt x="405167" y="0"/>
                </a:lnTo>
                <a:lnTo>
                  <a:pt x="405167" y="330767"/>
                </a:lnTo>
                <a:lnTo>
                  <a:pt x="741536" y="330767"/>
                </a:lnTo>
                <a:lnTo>
                  <a:pt x="741536" y="0"/>
                </a:lnTo>
                <a:lnTo>
                  <a:pt x="756756" y="0"/>
                </a:lnTo>
                <a:lnTo>
                  <a:pt x="756756" y="330767"/>
                </a:lnTo>
                <a:lnTo>
                  <a:pt x="1093126" y="330767"/>
                </a:lnTo>
                <a:lnTo>
                  <a:pt x="1093126" y="0"/>
                </a:lnTo>
                <a:lnTo>
                  <a:pt x="1108346" y="0"/>
                </a:lnTo>
                <a:lnTo>
                  <a:pt x="1108346" y="330767"/>
                </a:lnTo>
                <a:lnTo>
                  <a:pt x="1280279" y="330767"/>
                </a:lnTo>
                <a:lnTo>
                  <a:pt x="1255606" y="345347"/>
                </a:lnTo>
                <a:lnTo>
                  <a:pt x="1108346" y="345347"/>
                </a:lnTo>
                <a:lnTo>
                  <a:pt x="1108346" y="447031"/>
                </a:lnTo>
                <a:lnTo>
                  <a:pt x="1099790" y="456350"/>
                </a:lnTo>
                <a:cubicBezTo>
                  <a:pt x="1093386" y="468700"/>
                  <a:pt x="1091571" y="481095"/>
                  <a:pt x="1094083" y="492830"/>
                </a:cubicBezTo>
                <a:lnTo>
                  <a:pt x="1108346" y="515727"/>
                </a:lnTo>
                <a:lnTo>
                  <a:pt x="1108346" y="695893"/>
                </a:lnTo>
                <a:lnTo>
                  <a:pt x="1437398" y="695893"/>
                </a:lnTo>
                <a:lnTo>
                  <a:pt x="1456919" y="726726"/>
                </a:lnTo>
                <a:lnTo>
                  <a:pt x="1459936" y="730975"/>
                </a:lnTo>
                <a:lnTo>
                  <a:pt x="1459936" y="1061017"/>
                </a:lnTo>
                <a:lnTo>
                  <a:pt x="1796306" y="1061017"/>
                </a:lnTo>
                <a:lnTo>
                  <a:pt x="1796306" y="1041554"/>
                </a:lnTo>
                <a:lnTo>
                  <a:pt x="1811526" y="1049239"/>
                </a:lnTo>
                <a:lnTo>
                  <a:pt x="1811526" y="1061017"/>
                </a:lnTo>
                <a:lnTo>
                  <a:pt x="1834851" y="1061017"/>
                </a:lnTo>
                <a:lnTo>
                  <a:pt x="1863728" y="1075598"/>
                </a:lnTo>
                <a:lnTo>
                  <a:pt x="1811526" y="1075598"/>
                </a:lnTo>
                <a:lnTo>
                  <a:pt x="1811526" y="1426147"/>
                </a:lnTo>
                <a:lnTo>
                  <a:pt x="1954322" y="1426147"/>
                </a:lnTo>
                <a:lnTo>
                  <a:pt x="1955113" y="1429552"/>
                </a:lnTo>
                <a:lnTo>
                  <a:pt x="1960617" y="1440727"/>
                </a:lnTo>
                <a:lnTo>
                  <a:pt x="1811526" y="1440727"/>
                </a:lnTo>
                <a:lnTo>
                  <a:pt x="1811526" y="1791274"/>
                </a:lnTo>
                <a:lnTo>
                  <a:pt x="2055573" y="1791274"/>
                </a:lnTo>
                <a:lnTo>
                  <a:pt x="2049707" y="1805319"/>
                </a:lnTo>
                <a:lnTo>
                  <a:pt x="2049551" y="1805854"/>
                </a:lnTo>
                <a:lnTo>
                  <a:pt x="1811526" y="1805854"/>
                </a:lnTo>
                <a:lnTo>
                  <a:pt x="1811526" y="2156401"/>
                </a:lnTo>
                <a:lnTo>
                  <a:pt x="2001943" y="2156401"/>
                </a:lnTo>
                <a:lnTo>
                  <a:pt x="1999648" y="2170981"/>
                </a:lnTo>
                <a:lnTo>
                  <a:pt x="1811526" y="2170981"/>
                </a:lnTo>
                <a:lnTo>
                  <a:pt x="1811526" y="2521528"/>
                </a:lnTo>
                <a:lnTo>
                  <a:pt x="2111703" y="2521528"/>
                </a:lnTo>
                <a:lnTo>
                  <a:pt x="2110714" y="2525139"/>
                </a:lnTo>
                <a:lnTo>
                  <a:pt x="2107323" y="2536108"/>
                </a:lnTo>
                <a:lnTo>
                  <a:pt x="1811526" y="2536108"/>
                </a:lnTo>
                <a:lnTo>
                  <a:pt x="1811526" y="2886655"/>
                </a:lnTo>
                <a:lnTo>
                  <a:pt x="2147897" y="2886655"/>
                </a:lnTo>
                <a:lnTo>
                  <a:pt x="2147897" y="2701130"/>
                </a:lnTo>
                <a:lnTo>
                  <a:pt x="2152264" y="2706667"/>
                </a:lnTo>
                <a:lnTo>
                  <a:pt x="2163116" y="2714842"/>
                </a:lnTo>
                <a:lnTo>
                  <a:pt x="2163116" y="2886655"/>
                </a:lnTo>
                <a:lnTo>
                  <a:pt x="2499485" y="2886655"/>
                </a:lnTo>
                <a:lnTo>
                  <a:pt x="2499485" y="2860290"/>
                </a:lnTo>
                <a:lnTo>
                  <a:pt x="2514705" y="2864995"/>
                </a:lnTo>
                <a:lnTo>
                  <a:pt x="2514705" y="2886655"/>
                </a:lnTo>
                <a:lnTo>
                  <a:pt x="2580888" y="2886655"/>
                </a:lnTo>
                <a:lnTo>
                  <a:pt x="2613485" y="2901235"/>
                </a:lnTo>
                <a:lnTo>
                  <a:pt x="2514705" y="2901235"/>
                </a:lnTo>
                <a:lnTo>
                  <a:pt x="2514705" y="3251783"/>
                </a:lnTo>
                <a:lnTo>
                  <a:pt x="2551435" y="3251783"/>
                </a:lnTo>
                <a:lnTo>
                  <a:pt x="2548640" y="3266363"/>
                </a:lnTo>
                <a:lnTo>
                  <a:pt x="2514705" y="3266363"/>
                </a:lnTo>
                <a:lnTo>
                  <a:pt x="2514705" y="3616911"/>
                </a:lnTo>
                <a:lnTo>
                  <a:pt x="2654528" y="3616911"/>
                </a:lnTo>
                <a:lnTo>
                  <a:pt x="2654381" y="3627326"/>
                </a:lnTo>
                <a:lnTo>
                  <a:pt x="2653119" y="3631491"/>
                </a:lnTo>
                <a:lnTo>
                  <a:pt x="2514705" y="3631491"/>
                </a:lnTo>
                <a:lnTo>
                  <a:pt x="2514705" y="3815822"/>
                </a:lnTo>
                <a:lnTo>
                  <a:pt x="2499735" y="3829914"/>
                </a:lnTo>
                <a:lnTo>
                  <a:pt x="2499485" y="3830197"/>
                </a:lnTo>
                <a:lnTo>
                  <a:pt x="2499485" y="3631491"/>
                </a:lnTo>
                <a:lnTo>
                  <a:pt x="2163116" y="3631491"/>
                </a:lnTo>
                <a:lnTo>
                  <a:pt x="2163116" y="3982038"/>
                </a:lnTo>
                <a:lnTo>
                  <a:pt x="2463988" y="3982038"/>
                </a:lnTo>
                <a:lnTo>
                  <a:pt x="2468349" y="3990126"/>
                </a:lnTo>
                <a:lnTo>
                  <a:pt x="2473430" y="3996618"/>
                </a:lnTo>
                <a:lnTo>
                  <a:pt x="2163116" y="3996618"/>
                </a:lnTo>
                <a:lnTo>
                  <a:pt x="2163116" y="4347165"/>
                </a:lnTo>
                <a:lnTo>
                  <a:pt x="2499485" y="4347165"/>
                </a:lnTo>
                <a:lnTo>
                  <a:pt x="2499485" y="4029734"/>
                </a:lnTo>
                <a:lnTo>
                  <a:pt x="2514705" y="4046208"/>
                </a:lnTo>
                <a:lnTo>
                  <a:pt x="2514705" y="4347165"/>
                </a:lnTo>
                <a:lnTo>
                  <a:pt x="2593338" y="4347165"/>
                </a:lnTo>
                <a:lnTo>
                  <a:pt x="2594208" y="4361746"/>
                </a:lnTo>
                <a:lnTo>
                  <a:pt x="2514705" y="4361746"/>
                </a:lnTo>
                <a:lnTo>
                  <a:pt x="2514705" y="4712293"/>
                </a:lnTo>
                <a:lnTo>
                  <a:pt x="2637416" y="4712293"/>
                </a:lnTo>
                <a:lnTo>
                  <a:pt x="2637684" y="4716263"/>
                </a:lnTo>
                <a:lnTo>
                  <a:pt x="2641336" y="4726873"/>
                </a:lnTo>
                <a:lnTo>
                  <a:pt x="2514705" y="4726873"/>
                </a:lnTo>
                <a:lnTo>
                  <a:pt x="2514705" y="5077421"/>
                </a:lnTo>
                <a:lnTo>
                  <a:pt x="2851075" y="5077421"/>
                </a:lnTo>
                <a:lnTo>
                  <a:pt x="2851075" y="4944617"/>
                </a:lnTo>
                <a:lnTo>
                  <a:pt x="2866146" y="4967663"/>
                </a:lnTo>
                <a:lnTo>
                  <a:pt x="2866295" y="4968125"/>
                </a:lnTo>
                <a:lnTo>
                  <a:pt x="2866295" y="5077421"/>
                </a:lnTo>
                <a:lnTo>
                  <a:pt x="2870263" y="5077421"/>
                </a:lnTo>
                <a:lnTo>
                  <a:pt x="2869851" y="5079551"/>
                </a:lnTo>
                <a:cubicBezTo>
                  <a:pt x="2865410" y="5094760"/>
                  <a:pt x="2859233" y="5111052"/>
                  <a:pt x="2851202" y="5128582"/>
                </a:cubicBezTo>
                <a:lnTo>
                  <a:pt x="2851075" y="5128951"/>
                </a:lnTo>
                <a:lnTo>
                  <a:pt x="2851075" y="5092001"/>
                </a:lnTo>
                <a:lnTo>
                  <a:pt x="2514705" y="5092001"/>
                </a:lnTo>
                <a:lnTo>
                  <a:pt x="2514705" y="5442548"/>
                </a:lnTo>
                <a:lnTo>
                  <a:pt x="2851075" y="5442548"/>
                </a:lnTo>
                <a:lnTo>
                  <a:pt x="2851075" y="5304769"/>
                </a:lnTo>
                <a:lnTo>
                  <a:pt x="2866295" y="5343843"/>
                </a:lnTo>
                <a:lnTo>
                  <a:pt x="2866295" y="5442548"/>
                </a:lnTo>
                <a:lnTo>
                  <a:pt x="2924155" y="5442548"/>
                </a:lnTo>
                <a:lnTo>
                  <a:pt x="2934061" y="5457129"/>
                </a:lnTo>
                <a:lnTo>
                  <a:pt x="2866295" y="5457129"/>
                </a:lnTo>
                <a:lnTo>
                  <a:pt x="2866295" y="5807676"/>
                </a:lnTo>
                <a:lnTo>
                  <a:pt x="3023397" y="5807676"/>
                </a:lnTo>
                <a:lnTo>
                  <a:pt x="3027431" y="5813860"/>
                </a:lnTo>
                <a:lnTo>
                  <a:pt x="3032298" y="5822257"/>
                </a:lnTo>
                <a:lnTo>
                  <a:pt x="2866295" y="5822257"/>
                </a:lnTo>
                <a:lnTo>
                  <a:pt x="2866295" y="6172803"/>
                </a:lnTo>
                <a:lnTo>
                  <a:pt x="3090340" y="6172803"/>
                </a:lnTo>
                <a:lnTo>
                  <a:pt x="3090527" y="6187384"/>
                </a:lnTo>
                <a:lnTo>
                  <a:pt x="2866295" y="6187384"/>
                </a:lnTo>
                <a:lnTo>
                  <a:pt x="2866295" y="6357302"/>
                </a:lnTo>
                <a:lnTo>
                  <a:pt x="2866295" y="6512794"/>
                </a:lnTo>
                <a:lnTo>
                  <a:pt x="3104637" y="6512794"/>
                </a:lnTo>
                <a:lnTo>
                  <a:pt x="3105246" y="6515005"/>
                </a:lnTo>
                <a:lnTo>
                  <a:pt x="3110739" y="6527374"/>
                </a:lnTo>
                <a:lnTo>
                  <a:pt x="2866295" y="6527374"/>
                </a:lnTo>
                <a:lnTo>
                  <a:pt x="2866294" y="6877921"/>
                </a:lnTo>
                <a:lnTo>
                  <a:pt x="3148990" y="6877921"/>
                </a:lnTo>
                <a:lnTo>
                  <a:pt x="3146520" y="6892501"/>
                </a:lnTo>
                <a:lnTo>
                  <a:pt x="2866294" y="6892501"/>
                </a:lnTo>
                <a:lnTo>
                  <a:pt x="2866294" y="7243044"/>
                </a:lnTo>
                <a:lnTo>
                  <a:pt x="3160314" y="7243044"/>
                </a:lnTo>
                <a:lnTo>
                  <a:pt x="3161353" y="7246541"/>
                </a:lnTo>
                <a:lnTo>
                  <a:pt x="3166530" y="7257625"/>
                </a:lnTo>
                <a:lnTo>
                  <a:pt x="2866294" y="7257625"/>
                </a:lnTo>
                <a:lnTo>
                  <a:pt x="2866294" y="7608174"/>
                </a:lnTo>
                <a:lnTo>
                  <a:pt x="3202665" y="7608174"/>
                </a:lnTo>
                <a:lnTo>
                  <a:pt x="3202665" y="7328068"/>
                </a:lnTo>
                <a:lnTo>
                  <a:pt x="3217885" y="7350848"/>
                </a:lnTo>
                <a:lnTo>
                  <a:pt x="3217885" y="7608174"/>
                </a:lnTo>
                <a:lnTo>
                  <a:pt x="3270982" y="7608174"/>
                </a:lnTo>
                <a:lnTo>
                  <a:pt x="3269899" y="7622754"/>
                </a:lnTo>
                <a:lnTo>
                  <a:pt x="3217885" y="7622754"/>
                </a:lnTo>
                <a:lnTo>
                  <a:pt x="3217885" y="7973301"/>
                </a:lnTo>
                <a:lnTo>
                  <a:pt x="3331977" y="7973301"/>
                </a:lnTo>
                <a:lnTo>
                  <a:pt x="3336654" y="7987881"/>
                </a:lnTo>
                <a:lnTo>
                  <a:pt x="3217885" y="7987881"/>
                </a:lnTo>
                <a:lnTo>
                  <a:pt x="3217885" y="8338428"/>
                </a:lnTo>
                <a:lnTo>
                  <a:pt x="3338136" y="8338428"/>
                </a:lnTo>
                <a:lnTo>
                  <a:pt x="3337757" y="8353008"/>
                </a:lnTo>
                <a:lnTo>
                  <a:pt x="3217885" y="8353008"/>
                </a:lnTo>
                <a:lnTo>
                  <a:pt x="3217885" y="8703555"/>
                </a:lnTo>
                <a:lnTo>
                  <a:pt x="3340430" y="8703555"/>
                </a:lnTo>
                <a:lnTo>
                  <a:pt x="3393038" y="8703555"/>
                </a:lnTo>
                <a:lnTo>
                  <a:pt x="3428649" y="8703555"/>
                </a:lnTo>
                <a:lnTo>
                  <a:pt x="3424826" y="8718135"/>
                </a:lnTo>
                <a:lnTo>
                  <a:pt x="3393038" y="8718135"/>
                </a:lnTo>
                <a:lnTo>
                  <a:pt x="3340430" y="8718135"/>
                </a:lnTo>
                <a:lnTo>
                  <a:pt x="3217885" y="8718135"/>
                </a:lnTo>
                <a:lnTo>
                  <a:pt x="3217885" y="8857785"/>
                </a:lnTo>
                <a:lnTo>
                  <a:pt x="3208683" y="8861828"/>
                </a:lnTo>
                <a:lnTo>
                  <a:pt x="3202665" y="8864334"/>
                </a:lnTo>
                <a:lnTo>
                  <a:pt x="3202665" y="8718135"/>
                </a:lnTo>
                <a:lnTo>
                  <a:pt x="2866294" y="8718135"/>
                </a:lnTo>
                <a:lnTo>
                  <a:pt x="2866294" y="9068682"/>
                </a:lnTo>
                <a:lnTo>
                  <a:pt x="3185710" y="9068682"/>
                </a:lnTo>
                <a:lnTo>
                  <a:pt x="3191811" y="9083262"/>
                </a:lnTo>
                <a:lnTo>
                  <a:pt x="2866294" y="9083262"/>
                </a:lnTo>
                <a:lnTo>
                  <a:pt x="2866294" y="9433810"/>
                </a:lnTo>
                <a:lnTo>
                  <a:pt x="3202665" y="9433810"/>
                </a:lnTo>
                <a:lnTo>
                  <a:pt x="3202665" y="9109418"/>
                </a:lnTo>
                <a:lnTo>
                  <a:pt x="3217885" y="9146117"/>
                </a:lnTo>
                <a:lnTo>
                  <a:pt x="3217885" y="9433810"/>
                </a:lnTo>
                <a:lnTo>
                  <a:pt x="3340430" y="9433810"/>
                </a:lnTo>
                <a:lnTo>
                  <a:pt x="3365835" y="9433810"/>
                </a:lnTo>
                <a:lnTo>
                  <a:pt x="3373562" y="9448390"/>
                </a:lnTo>
                <a:lnTo>
                  <a:pt x="3340430" y="9448390"/>
                </a:lnTo>
                <a:lnTo>
                  <a:pt x="3217885" y="9448390"/>
                </a:lnTo>
                <a:lnTo>
                  <a:pt x="3217885" y="9798938"/>
                </a:lnTo>
                <a:lnTo>
                  <a:pt x="3340430" y="9798938"/>
                </a:lnTo>
                <a:lnTo>
                  <a:pt x="3393038" y="9798938"/>
                </a:lnTo>
                <a:lnTo>
                  <a:pt x="3507876" y="9798938"/>
                </a:lnTo>
                <a:lnTo>
                  <a:pt x="3513919" y="9808519"/>
                </a:lnTo>
                <a:lnTo>
                  <a:pt x="3517340" y="9813518"/>
                </a:lnTo>
                <a:lnTo>
                  <a:pt x="3393038" y="9813518"/>
                </a:lnTo>
                <a:lnTo>
                  <a:pt x="3340430" y="9813518"/>
                </a:lnTo>
                <a:lnTo>
                  <a:pt x="3217885" y="9813518"/>
                </a:lnTo>
                <a:lnTo>
                  <a:pt x="3217885" y="10164065"/>
                </a:lnTo>
                <a:lnTo>
                  <a:pt x="3340430" y="10164065"/>
                </a:lnTo>
                <a:lnTo>
                  <a:pt x="3393038" y="10164065"/>
                </a:lnTo>
                <a:lnTo>
                  <a:pt x="3571906" y="10164065"/>
                </a:lnTo>
                <a:lnTo>
                  <a:pt x="3571906" y="9893263"/>
                </a:lnTo>
                <a:lnTo>
                  <a:pt x="3578488" y="9902882"/>
                </a:lnTo>
                <a:lnTo>
                  <a:pt x="3587127" y="9918782"/>
                </a:lnTo>
                <a:lnTo>
                  <a:pt x="3587127" y="10164065"/>
                </a:lnTo>
                <a:lnTo>
                  <a:pt x="3685007" y="10164065"/>
                </a:lnTo>
                <a:lnTo>
                  <a:pt x="3695196" y="10178645"/>
                </a:lnTo>
                <a:lnTo>
                  <a:pt x="3587127" y="10178645"/>
                </a:lnTo>
                <a:lnTo>
                  <a:pt x="3587127" y="10529192"/>
                </a:lnTo>
                <a:lnTo>
                  <a:pt x="3923499" y="10529192"/>
                </a:lnTo>
                <a:lnTo>
                  <a:pt x="3923499" y="10415433"/>
                </a:lnTo>
                <a:lnTo>
                  <a:pt x="3938719" y="10422078"/>
                </a:lnTo>
                <a:lnTo>
                  <a:pt x="3938719" y="10529192"/>
                </a:lnTo>
                <a:lnTo>
                  <a:pt x="4089210" y="10529192"/>
                </a:lnTo>
                <a:lnTo>
                  <a:pt x="4068174" y="10543772"/>
                </a:lnTo>
                <a:lnTo>
                  <a:pt x="3938719" y="10543772"/>
                </a:lnTo>
                <a:lnTo>
                  <a:pt x="3938719" y="10601182"/>
                </a:lnTo>
                <a:lnTo>
                  <a:pt x="3923499" y="10603997"/>
                </a:lnTo>
                <a:lnTo>
                  <a:pt x="3923499" y="10543772"/>
                </a:lnTo>
                <a:lnTo>
                  <a:pt x="3587127" y="10543772"/>
                </a:lnTo>
                <a:lnTo>
                  <a:pt x="3587127" y="10894320"/>
                </a:lnTo>
                <a:lnTo>
                  <a:pt x="3664670" y="10894320"/>
                </a:lnTo>
                <a:lnTo>
                  <a:pt x="3666282" y="10908900"/>
                </a:lnTo>
                <a:lnTo>
                  <a:pt x="3587127" y="10908900"/>
                </a:lnTo>
                <a:lnTo>
                  <a:pt x="3587127" y="11259448"/>
                </a:lnTo>
                <a:lnTo>
                  <a:pt x="3671077" y="11259448"/>
                </a:lnTo>
                <a:lnTo>
                  <a:pt x="3674421" y="11266508"/>
                </a:lnTo>
                <a:lnTo>
                  <a:pt x="3680008" y="11274028"/>
                </a:lnTo>
                <a:lnTo>
                  <a:pt x="3587127" y="11274028"/>
                </a:lnTo>
                <a:lnTo>
                  <a:pt x="3587126" y="11624575"/>
                </a:lnTo>
                <a:lnTo>
                  <a:pt x="3923011" y="11624575"/>
                </a:lnTo>
                <a:lnTo>
                  <a:pt x="3955511" y="11639155"/>
                </a:lnTo>
                <a:lnTo>
                  <a:pt x="3938719" y="11639155"/>
                </a:lnTo>
                <a:lnTo>
                  <a:pt x="3938719" y="1198970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a:off x="1969088" y="852125"/>
            <a:ext cx="8557500" cy="4630500"/>
          </a:xfrm>
          <a:prstGeom prst="rect">
            <a:avLst/>
          </a:prstGeom>
          <a:solidFill>
            <a:srgbClr val="F2F2F2"/>
          </a:solidFill>
          <a:ln>
            <a:noFill/>
          </a:ln>
          <a:effectLst>
            <a:outerShdw blurRad="101600" dist="38100" dir="18900000" algn="bl"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 name="Google Shape;13;p2"/>
          <p:cNvSpPr txBox="1">
            <a:spLocks noGrp="1"/>
          </p:cNvSpPr>
          <p:nvPr>
            <p:ph type="title"/>
          </p:nvPr>
        </p:nvSpPr>
        <p:spPr>
          <a:xfrm>
            <a:off x="2507975" y="1729750"/>
            <a:ext cx="7338300" cy="2477700"/>
          </a:xfrm>
          <a:prstGeom prst="rect">
            <a:avLst/>
          </a:prstGeom>
          <a:noFill/>
          <a:ln>
            <a:noFill/>
          </a:ln>
        </p:spPr>
        <p:txBody>
          <a:bodyPr spcFirstLastPara="1" wrap="square" lIns="121900" tIns="121900" rIns="121900" bIns="121900" anchor="t" anchorCtr="0">
            <a:noAutofit/>
          </a:bodyPr>
          <a:lstStyle>
            <a:lvl1pPr lvl="0" algn="l">
              <a:lnSpc>
                <a:spcPct val="100000"/>
              </a:lnSpc>
              <a:spcBef>
                <a:spcPct val="0"/>
              </a:spcBef>
              <a:spcAft>
                <a:spcPct val="0"/>
              </a:spcAft>
              <a:buSzPts val="6000"/>
              <a:buNone/>
              <a:defRPr sz="6000"/>
            </a:lvl1pPr>
            <a:lvl2pPr lvl="1" algn="ctr">
              <a:lnSpc>
                <a:spcPct val="100000"/>
              </a:lnSpc>
              <a:spcBef>
                <a:spcPct val="0"/>
              </a:spcBef>
              <a:spcAft>
                <a:spcPct val="0"/>
              </a:spcAft>
              <a:buSzPts val="7000"/>
              <a:buNone/>
              <a:defRPr sz="7000"/>
            </a:lvl2pPr>
            <a:lvl3pPr lvl="2" algn="ctr">
              <a:lnSpc>
                <a:spcPct val="100000"/>
              </a:lnSpc>
              <a:spcBef>
                <a:spcPct val="0"/>
              </a:spcBef>
              <a:spcAft>
                <a:spcPct val="0"/>
              </a:spcAft>
              <a:buSzPts val="7000"/>
              <a:buNone/>
              <a:defRPr sz="7000"/>
            </a:lvl3pPr>
            <a:lvl4pPr lvl="3" algn="ctr">
              <a:lnSpc>
                <a:spcPct val="100000"/>
              </a:lnSpc>
              <a:spcBef>
                <a:spcPct val="0"/>
              </a:spcBef>
              <a:spcAft>
                <a:spcPct val="0"/>
              </a:spcAft>
              <a:buSzPts val="7000"/>
              <a:buNone/>
              <a:defRPr sz="7000"/>
            </a:lvl4pPr>
            <a:lvl5pPr lvl="4" algn="ctr">
              <a:lnSpc>
                <a:spcPct val="100000"/>
              </a:lnSpc>
              <a:spcBef>
                <a:spcPct val="0"/>
              </a:spcBef>
              <a:spcAft>
                <a:spcPct val="0"/>
              </a:spcAft>
              <a:buSzPts val="7000"/>
              <a:buNone/>
              <a:defRPr sz="7000"/>
            </a:lvl5pPr>
            <a:lvl6pPr lvl="5" algn="ctr">
              <a:lnSpc>
                <a:spcPct val="100000"/>
              </a:lnSpc>
              <a:spcBef>
                <a:spcPct val="0"/>
              </a:spcBef>
              <a:spcAft>
                <a:spcPct val="0"/>
              </a:spcAft>
              <a:buSzPts val="7000"/>
              <a:buNone/>
              <a:defRPr sz="7000"/>
            </a:lvl6pPr>
            <a:lvl7pPr lvl="6" algn="ctr">
              <a:lnSpc>
                <a:spcPct val="100000"/>
              </a:lnSpc>
              <a:spcBef>
                <a:spcPct val="0"/>
              </a:spcBef>
              <a:spcAft>
                <a:spcPct val="0"/>
              </a:spcAft>
              <a:buSzPts val="7000"/>
              <a:buNone/>
              <a:defRPr sz="7000"/>
            </a:lvl7pPr>
            <a:lvl8pPr lvl="7" algn="ctr">
              <a:lnSpc>
                <a:spcPct val="100000"/>
              </a:lnSpc>
              <a:spcBef>
                <a:spcPct val="0"/>
              </a:spcBef>
              <a:spcAft>
                <a:spcPct val="0"/>
              </a:spcAft>
              <a:buSzPts val="7000"/>
              <a:buNone/>
              <a:defRPr sz="7000"/>
            </a:lvl8pPr>
            <a:lvl9pPr lvl="8" algn="ctr">
              <a:lnSpc>
                <a:spcPct val="100000"/>
              </a:lnSpc>
              <a:spcBef>
                <a:spcPct val="0"/>
              </a:spcBef>
              <a:spcAft>
                <a:spcPct val="0"/>
              </a:spcAft>
              <a:buSzPts val="7000"/>
              <a:buNone/>
              <a:defRPr sz="7000"/>
            </a:lvl9pPr>
          </a:lstStyle>
          <a:p>
            <a:endParaRPr/>
          </a:p>
        </p:txBody>
      </p:sp>
      <p:sp>
        <p:nvSpPr>
          <p:cNvPr id="14" name="Google Shape;14;p2"/>
          <p:cNvSpPr txBox="1">
            <a:spLocks noGrp="1"/>
          </p:cNvSpPr>
          <p:nvPr>
            <p:ph type="subTitle" idx="1"/>
          </p:nvPr>
        </p:nvSpPr>
        <p:spPr>
          <a:xfrm>
            <a:off x="2507975" y="4207450"/>
            <a:ext cx="73383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ct val="0"/>
              </a:spcBef>
              <a:spcAft>
                <a:spcPct val="0"/>
              </a:spcAft>
              <a:buSzPts val="1900"/>
              <a:buNone/>
              <a:defRPr>
                <a:highlight>
                  <a:schemeClr val="accent1"/>
                </a:highlight>
              </a:defRPr>
            </a:lvl1pPr>
            <a:lvl2pPr lvl="1" algn="l">
              <a:lnSpc>
                <a:spcPct val="115000"/>
              </a:lnSpc>
              <a:spcBef>
                <a:spcPts val="2100"/>
              </a:spcBef>
              <a:spcAft>
                <a:spcPct val="0"/>
              </a:spcAft>
              <a:buSzPts val="1900"/>
              <a:buNone/>
              <a:defRPr>
                <a:highlight>
                  <a:schemeClr val="accent1"/>
                </a:highlight>
              </a:defRPr>
            </a:lvl2pPr>
            <a:lvl3pPr lvl="2" algn="l">
              <a:lnSpc>
                <a:spcPct val="115000"/>
              </a:lnSpc>
              <a:spcBef>
                <a:spcPts val="2100"/>
              </a:spcBef>
              <a:spcAft>
                <a:spcPct val="0"/>
              </a:spcAft>
              <a:buSzPts val="1900"/>
              <a:buNone/>
              <a:defRPr>
                <a:highlight>
                  <a:schemeClr val="accent1"/>
                </a:highlight>
              </a:defRPr>
            </a:lvl3pPr>
            <a:lvl4pPr lvl="3" algn="l">
              <a:lnSpc>
                <a:spcPct val="115000"/>
              </a:lnSpc>
              <a:spcBef>
                <a:spcPts val="2100"/>
              </a:spcBef>
              <a:spcAft>
                <a:spcPct val="0"/>
              </a:spcAft>
              <a:buSzPts val="1900"/>
              <a:buNone/>
              <a:defRPr>
                <a:highlight>
                  <a:schemeClr val="accent1"/>
                </a:highlight>
              </a:defRPr>
            </a:lvl4pPr>
            <a:lvl5pPr lvl="4" algn="l">
              <a:lnSpc>
                <a:spcPct val="115000"/>
              </a:lnSpc>
              <a:spcBef>
                <a:spcPts val="2100"/>
              </a:spcBef>
              <a:spcAft>
                <a:spcPct val="0"/>
              </a:spcAft>
              <a:buSzPts val="1900"/>
              <a:buNone/>
              <a:defRPr>
                <a:highlight>
                  <a:schemeClr val="accent1"/>
                </a:highlight>
              </a:defRPr>
            </a:lvl5pPr>
            <a:lvl6pPr lvl="5" algn="l">
              <a:lnSpc>
                <a:spcPct val="115000"/>
              </a:lnSpc>
              <a:spcBef>
                <a:spcPts val="2100"/>
              </a:spcBef>
              <a:spcAft>
                <a:spcPct val="0"/>
              </a:spcAft>
              <a:buSzPts val="1900"/>
              <a:buNone/>
              <a:defRPr>
                <a:highlight>
                  <a:schemeClr val="accent1"/>
                </a:highlight>
              </a:defRPr>
            </a:lvl6pPr>
            <a:lvl7pPr lvl="6" algn="l">
              <a:lnSpc>
                <a:spcPct val="115000"/>
              </a:lnSpc>
              <a:spcBef>
                <a:spcPts val="2100"/>
              </a:spcBef>
              <a:spcAft>
                <a:spcPct val="0"/>
              </a:spcAft>
              <a:buSzPts val="1900"/>
              <a:buNone/>
              <a:defRPr>
                <a:highlight>
                  <a:schemeClr val="accent1"/>
                </a:highlight>
              </a:defRPr>
            </a:lvl7pPr>
            <a:lvl8pPr lvl="7" algn="l">
              <a:lnSpc>
                <a:spcPct val="115000"/>
              </a:lnSpc>
              <a:spcBef>
                <a:spcPts val="2100"/>
              </a:spcBef>
              <a:spcAft>
                <a:spcPct val="0"/>
              </a:spcAft>
              <a:buSzPts val="1900"/>
              <a:buNone/>
              <a:defRPr>
                <a:highlight>
                  <a:schemeClr val="accent1"/>
                </a:highlight>
              </a:defRPr>
            </a:lvl8pPr>
            <a:lvl9pPr lvl="8" algn="l">
              <a:lnSpc>
                <a:spcPct val="115000"/>
              </a:lnSpc>
              <a:spcBef>
                <a:spcPts val="2100"/>
              </a:spcBef>
              <a:spcAft>
                <a:spcPts val="2100"/>
              </a:spcAft>
              <a:buSzPts val="1900"/>
              <a:buNone/>
              <a:defRPr>
                <a:highlight>
                  <a:schemeClr val="accent1"/>
                </a:highlight>
              </a:defRPr>
            </a:lvl9pPr>
          </a:lstStyle>
          <a:p>
            <a:endParaRPr/>
          </a:p>
        </p:txBody>
      </p:sp>
      <p:sp>
        <p:nvSpPr>
          <p:cNvPr id="15" name="Google Shape;15;p2"/>
          <p:cNvSpPr/>
          <p:nvPr/>
        </p:nvSpPr>
        <p:spPr>
          <a:xfrm>
            <a:off x="1" y="1350"/>
            <a:ext cx="3771161" cy="2804374"/>
          </a:xfrm>
          <a:custGeom>
            <a:avLst/>
            <a:gdLst/>
            <a:ahLst/>
            <a:cxnLst/>
            <a:rect l="l" t="t" r="r" b="b"/>
            <a:pathLst>
              <a:path w="3771161" h="2804374" extrusionOk="0">
                <a:moveTo>
                  <a:pt x="0" y="0"/>
                </a:moveTo>
                <a:lnTo>
                  <a:pt x="3771161" y="0"/>
                </a:lnTo>
                <a:lnTo>
                  <a:pt x="3683533" y="34696"/>
                </a:lnTo>
                <a:cubicBezTo>
                  <a:pt x="3615999" y="63001"/>
                  <a:pt x="3544612" y="84334"/>
                  <a:pt x="3515164" y="166957"/>
                </a:cubicBezTo>
                <a:cubicBezTo>
                  <a:pt x="3502780" y="201818"/>
                  <a:pt x="3471042" y="232828"/>
                  <a:pt x="3442321" y="258323"/>
                </a:cubicBezTo>
                <a:cubicBezTo>
                  <a:pt x="3364901" y="326066"/>
                  <a:pt x="3279571" y="383196"/>
                  <a:pt x="3205167" y="456038"/>
                </a:cubicBezTo>
                <a:cubicBezTo>
                  <a:pt x="3128475" y="532002"/>
                  <a:pt x="3055111" y="610880"/>
                  <a:pt x="2983415" y="691007"/>
                </a:cubicBezTo>
                <a:cubicBezTo>
                  <a:pt x="2950635" y="727636"/>
                  <a:pt x="2912445" y="756044"/>
                  <a:pt x="2876439" y="788095"/>
                </a:cubicBezTo>
                <a:cubicBezTo>
                  <a:pt x="2832214" y="827430"/>
                  <a:pt x="2769361" y="833674"/>
                  <a:pt x="2726384" y="874569"/>
                </a:cubicBezTo>
                <a:cubicBezTo>
                  <a:pt x="2716270" y="877660"/>
                  <a:pt x="2709266" y="886880"/>
                  <a:pt x="2709006" y="897463"/>
                </a:cubicBezTo>
                <a:lnTo>
                  <a:pt x="2686113" y="918275"/>
                </a:lnTo>
                <a:cubicBezTo>
                  <a:pt x="2675530" y="917849"/>
                  <a:pt x="2665571" y="923290"/>
                  <a:pt x="2660202" y="932427"/>
                </a:cubicBezTo>
                <a:cubicBezTo>
                  <a:pt x="2634290" y="933676"/>
                  <a:pt x="2623884" y="956778"/>
                  <a:pt x="2606402" y="970098"/>
                </a:cubicBezTo>
                <a:cubicBezTo>
                  <a:pt x="2573831" y="994968"/>
                  <a:pt x="2553331" y="1035135"/>
                  <a:pt x="2513996" y="1050224"/>
                </a:cubicBezTo>
                <a:cubicBezTo>
                  <a:pt x="2453902" y="1072898"/>
                  <a:pt x="2402266" y="1113566"/>
                  <a:pt x="2366127" y="1166668"/>
                </a:cubicBezTo>
                <a:cubicBezTo>
                  <a:pt x="2344690" y="1197053"/>
                  <a:pt x="2324503" y="1227127"/>
                  <a:pt x="2293284" y="1251477"/>
                </a:cubicBezTo>
                <a:cubicBezTo>
                  <a:pt x="2266020" y="1272290"/>
                  <a:pt x="2222626" y="1295703"/>
                  <a:pt x="2216903" y="1323591"/>
                </a:cubicBezTo>
                <a:cubicBezTo>
                  <a:pt x="2203791" y="1386028"/>
                  <a:pt x="2148431" y="1417246"/>
                  <a:pt x="2124290" y="1470630"/>
                </a:cubicBezTo>
                <a:cubicBezTo>
                  <a:pt x="2109097" y="1504553"/>
                  <a:pt x="2084538" y="1544512"/>
                  <a:pt x="2048118" y="1564284"/>
                </a:cubicBezTo>
                <a:cubicBezTo>
                  <a:pt x="1959291" y="1613358"/>
                  <a:pt x="1864981" y="1651777"/>
                  <a:pt x="1767154" y="1678751"/>
                </a:cubicBezTo>
                <a:cubicBezTo>
                  <a:pt x="1731565" y="1688532"/>
                  <a:pt x="1703051" y="1707679"/>
                  <a:pt x="1687755" y="1740354"/>
                </a:cubicBezTo>
                <a:cubicBezTo>
                  <a:pt x="1678181" y="1761166"/>
                  <a:pt x="1660387" y="1768867"/>
                  <a:pt x="1646131" y="1782707"/>
                </a:cubicBezTo>
                <a:cubicBezTo>
                  <a:pt x="1597847" y="1830887"/>
                  <a:pt x="1539989" y="1877610"/>
                  <a:pt x="1513454" y="1937237"/>
                </a:cubicBezTo>
                <a:cubicBezTo>
                  <a:pt x="1482235" y="2006125"/>
                  <a:pt x="1444877" y="2033077"/>
                  <a:pt x="1373388" y="2032349"/>
                </a:cubicBezTo>
                <a:cubicBezTo>
                  <a:pt x="1312617" y="2031620"/>
                  <a:pt x="1261107" y="2049310"/>
                  <a:pt x="1226454" y="2110602"/>
                </a:cubicBezTo>
                <a:cubicBezTo>
                  <a:pt x="1199710" y="2158054"/>
                  <a:pt x="1169533" y="2204256"/>
                  <a:pt x="1114068" y="2233601"/>
                </a:cubicBezTo>
                <a:cubicBezTo>
                  <a:pt x="1015003" y="2285631"/>
                  <a:pt x="917187" y="2343178"/>
                  <a:pt x="856414" y="2444429"/>
                </a:cubicBezTo>
                <a:cubicBezTo>
                  <a:pt x="846196" y="2463388"/>
                  <a:pt x="827100" y="2475917"/>
                  <a:pt x="805633" y="2477728"/>
                </a:cubicBezTo>
                <a:cubicBezTo>
                  <a:pt x="734455" y="2479080"/>
                  <a:pt x="676806" y="2528717"/>
                  <a:pt x="606045" y="2531840"/>
                </a:cubicBezTo>
                <a:cubicBezTo>
                  <a:pt x="588874" y="2532568"/>
                  <a:pt x="573682" y="2546408"/>
                  <a:pt x="564421" y="2560768"/>
                </a:cubicBezTo>
                <a:cubicBezTo>
                  <a:pt x="515511" y="2635587"/>
                  <a:pt x="438403" y="2684081"/>
                  <a:pt x="385436" y="2754737"/>
                </a:cubicBezTo>
                <a:cubicBezTo>
                  <a:pt x="364624" y="2783146"/>
                  <a:pt x="334655" y="2796361"/>
                  <a:pt x="303540" y="2785955"/>
                </a:cubicBezTo>
                <a:cubicBezTo>
                  <a:pt x="245891" y="2765143"/>
                  <a:pt x="190842" y="2778671"/>
                  <a:pt x="134754" y="2788036"/>
                </a:cubicBezTo>
                <a:cubicBezTo>
                  <a:pt x="96043" y="2773989"/>
                  <a:pt x="59518" y="2774405"/>
                  <a:pt x="27364" y="2804374"/>
                </a:cubicBezTo>
                <a:lnTo>
                  <a:pt x="0" y="2804374"/>
                </a:lnTo>
                <a:close/>
              </a:path>
            </a:pathLst>
          </a:cu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1" y="1350"/>
            <a:ext cx="3688778" cy="2789487"/>
          </a:xfrm>
          <a:custGeom>
            <a:avLst/>
            <a:gdLst/>
            <a:ahLst/>
            <a:cxnLst/>
            <a:rect l="l" t="t" r="r" b="b"/>
            <a:pathLst>
              <a:path w="3688777" h="2789487" extrusionOk="0">
                <a:moveTo>
                  <a:pt x="0" y="0"/>
                </a:moveTo>
                <a:lnTo>
                  <a:pt x="3688778" y="0"/>
                </a:lnTo>
                <a:lnTo>
                  <a:pt x="3601156" y="34694"/>
                </a:lnTo>
                <a:cubicBezTo>
                  <a:pt x="3533620" y="62999"/>
                  <a:pt x="3462234" y="84331"/>
                  <a:pt x="3432786" y="166955"/>
                </a:cubicBezTo>
                <a:cubicBezTo>
                  <a:pt x="3420403" y="201816"/>
                  <a:pt x="3388664" y="232826"/>
                  <a:pt x="3359943" y="258321"/>
                </a:cubicBezTo>
                <a:cubicBezTo>
                  <a:pt x="3282522" y="326064"/>
                  <a:pt x="3197193" y="383194"/>
                  <a:pt x="3122789" y="456036"/>
                </a:cubicBezTo>
                <a:cubicBezTo>
                  <a:pt x="3046097" y="532000"/>
                  <a:pt x="2972733" y="610878"/>
                  <a:pt x="2901037" y="691004"/>
                </a:cubicBezTo>
                <a:cubicBezTo>
                  <a:pt x="2868257" y="727634"/>
                  <a:pt x="2830067" y="756042"/>
                  <a:pt x="2794061" y="788093"/>
                </a:cubicBezTo>
                <a:cubicBezTo>
                  <a:pt x="2749836" y="827428"/>
                  <a:pt x="2686983" y="833672"/>
                  <a:pt x="2644006" y="874567"/>
                </a:cubicBezTo>
                <a:cubicBezTo>
                  <a:pt x="2633892" y="877658"/>
                  <a:pt x="2626888" y="886878"/>
                  <a:pt x="2626628" y="897461"/>
                </a:cubicBezTo>
                <a:lnTo>
                  <a:pt x="2603735" y="918273"/>
                </a:lnTo>
                <a:cubicBezTo>
                  <a:pt x="2593151" y="917847"/>
                  <a:pt x="2583194" y="923289"/>
                  <a:pt x="2577824" y="932425"/>
                </a:cubicBezTo>
                <a:cubicBezTo>
                  <a:pt x="2551912" y="933674"/>
                  <a:pt x="2541506" y="956776"/>
                  <a:pt x="2524024" y="970096"/>
                </a:cubicBezTo>
                <a:cubicBezTo>
                  <a:pt x="2491453" y="994966"/>
                  <a:pt x="2470953" y="1035133"/>
                  <a:pt x="2431618" y="1050222"/>
                </a:cubicBezTo>
                <a:cubicBezTo>
                  <a:pt x="2371524" y="1072897"/>
                  <a:pt x="2319888" y="1113564"/>
                  <a:pt x="2283749" y="1166666"/>
                </a:cubicBezTo>
                <a:cubicBezTo>
                  <a:pt x="2262312" y="1197052"/>
                  <a:pt x="2242125" y="1227125"/>
                  <a:pt x="2210906" y="1251475"/>
                </a:cubicBezTo>
                <a:cubicBezTo>
                  <a:pt x="2183642" y="1272288"/>
                  <a:pt x="2140248" y="1295701"/>
                  <a:pt x="2134526" y="1323589"/>
                </a:cubicBezTo>
                <a:cubicBezTo>
                  <a:pt x="2121413" y="1386026"/>
                  <a:pt x="2066053" y="1417244"/>
                  <a:pt x="2041912" y="1470628"/>
                </a:cubicBezTo>
                <a:cubicBezTo>
                  <a:pt x="2026719" y="1504551"/>
                  <a:pt x="2002160" y="1544510"/>
                  <a:pt x="1965740" y="1564282"/>
                </a:cubicBezTo>
                <a:cubicBezTo>
                  <a:pt x="1876913" y="1613356"/>
                  <a:pt x="1782602" y="1651775"/>
                  <a:pt x="1684776" y="1678749"/>
                </a:cubicBezTo>
                <a:cubicBezTo>
                  <a:pt x="1649187" y="1688530"/>
                  <a:pt x="1620673" y="1707677"/>
                  <a:pt x="1605378" y="1740352"/>
                </a:cubicBezTo>
                <a:cubicBezTo>
                  <a:pt x="1595803" y="1761164"/>
                  <a:pt x="1578009" y="1768865"/>
                  <a:pt x="1563753" y="1782705"/>
                </a:cubicBezTo>
                <a:cubicBezTo>
                  <a:pt x="1515469" y="1830885"/>
                  <a:pt x="1457611" y="1877608"/>
                  <a:pt x="1431075" y="1937234"/>
                </a:cubicBezTo>
                <a:cubicBezTo>
                  <a:pt x="1399857" y="2006123"/>
                  <a:pt x="1362499" y="2033075"/>
                  <a:pt x="1291009" y="2032347"/>
                </a:cubicBezTo>
                <a:cubicBezTo>
                  <a:pt x="1230239" y="2031618"/>
                  <a:pt x="1178729" y="2049308"/>
                  <a:pt x="1144076" y="2110600"/>
                </a:cubicBezTo>
                <a:cubicBezTo>
                  <a:pt x="1117333" y="2158052"/>
                  <a:pt x="1087156" y="2204255"/>
                  <a:pt x="1031690" y="2233599"/>
                </a:cubicBezTo>
                <a:cubicBezTo>
                  <a:pt x="932625" y="2285630"/>
                  <a:pt x="834808" y="2343176"/>
                  <a:pt x="774036" y="2444427"/>
                </a:cubicBezTo>
                <a:cubicBezTo>
                  <a:pt x="763818" y="2463386"/>
                  <a:pt x="744722" y="2475915"/>
                  <a:pt x="723255" y="2477726"/>
                </a:cubicBezTo>
                <a:cubicBezTo>
                  <a:pt x="652077" y="2479079"/>
                  <a:pt x="594428" y="2528715"/>
                  <a:pt x="523667" y="2531838"/>
                </a:cubicBezTo>
                <a:cubicBezTo>
                  <a:pt x="506496" y="2532566"/>
                  <a:pt x="491304" y="2546406"/>
                  <a:pt x="482043" y="2560766"/>
                </a:cubicBezTo>
                <a:cubicBezTo>
                  <a:pt x="433134" y="2635586"/>
                  <a:pt x="356025" y="2684079"/>
                  <a:pt x="303058" y="2754735"/>
                </a:cubicBezTo>
                <a:cubicBezTo>
                  <a:pt x="282246" y="2783144"/>
                  <a:pt x="252276" y="2796359"/>
                  <a:pt x="221162" y="2785953"/>
                </a:cubicBezTo>
                <a:cubicBezTo>
                  <a:pt x="163513" y="2765141"/>
                  <a:pt x="108464" y="2778669"/>
                  <a:pt x="52376" y="2788034"/>
                </a:cubicBezTo>
                <a:cubicBezTo>
                  <a:pt x="42699" y="2784522"/>
                  <a:pt x="33157" y="2781914"/>
                  <a:pt x="23787" y="2780446"/>
                </a:cubicBezTo>
                <a:lnTo>
                  <a:pt x="0" y="2779800"/>
                </a:lnTo>
                <a:close/>
              </a:path>
            </a:pathLst>
          </a:custGeom>
          <a:blipFill rotWithShape="1">
            <a:blip r:embed="rId2">
              <a:alphaModFix/>
            </a:blip>
            <a:stretch>
              <a:fillRect l="-1968" t="-1268" r="-17396" b="-3478"/>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p2"/>
          <p:cNvSpPr/>
          <p:nvPr/>
        </p:nvSpPr>
        <p:spPr>
          <a:xfrm>
            <a:off x="3474600" y="4802050"/>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p2"/>
          <p:cNvSpPr/>
          <p:nvPr/>
        </p:nvSpPr>
        <p:spPr>
          <a:xfrm>
            <a:off x="4398672" y="4896782"/>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19;p2"/>
          <p:cNvSpPr/>
          <p:nvPr/>
        </p:nvSpPr>
        <p:spPr>
          <a:xfrm>
            <a:off x="7648" y="4177944"/>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rgbClr val="F2F2F2"/>
          </a:solidFill>
          <a:ln>
            <a:noFill/>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20;p2"/>
          <p:cNvSpPr/>
          <p:nvPr/>
        </p:nvSpPr>
        <p:spPr>
          <a:xfrm>
            <a:off x="0" y="4245676"/>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21;p2"/>
          <p:cNvSpPr/>
          <p:nvPr/>
        </p:nvSpPr>
        <p:spPr>
          <a:xfrm rot="-5400000">
            <a:off x="5078600" y="-255366"/>
            <a:ext cx="2537285" cy="11688619"/>
          </a:xfrm>
          <a:custGeom>
            <a:avLst/>
            <a:gdLst/>
            <a:ahLst/>
            <a:cxnLst/>
            <a:rect l="l" t="t" r="r" b="b"/>
            <a:pathLst>
              <a:path w="2537285" h="11688619" extrusionOk="0">
                <a:moveTo>
                  <a:pt x="192626" y="18000"/>
                </a:moveTo>
                <a:lnTo>
                  <a:pt x="2806" y="18000"/>
                </a:lnTo>
                <a:lnTo>
                  <a:pt x="2806" y="0"/>
                </a:lnTo>
                <a:lnTo>
                  <a:pt x="186164" y="0"/>
                </a:lnTo>
                <a:close/>
                <a:moveTo>
                  <a:pt x="273144" y="468764"/>
                </a:moveTo>
                <a:lnTo>
                  <a:pt x="2617" y="468764"/>
                </a:lnTo>
                <a:lnTo>
                  <a:pt x="2692" y="450764"/>
                </a:lnTo>
                <a:lnTo>
                  <a:pt x="270081" y="450764"/>
                </a:lnTo>
                <a:close/>
                <a:moveTo>
                  <a:pt x="613463" y="1370293"/>
                </a:moveTo>
                <a:lnTo>
                  <a:pt x="360018" y="1370293"/>
                </a:lnTo>
                <a:lnTo>
                  <a:pt x="360018" y="1803060"/>
                </a:lnTo>
                <a:lnTo>
                  <a:pt x="540959" y="1803060"/>
                </a:lnTo>
                <a:lnTo>
                  <a:pt x="532269" y="1813419"/>
                </a:lnTo>
                <a:lnTo>
                  <a:pt x="525111" y="1821060"/>
                </a:lnTo>
                <a:lnTo>
                  <a:pt x="360018" y="1821060"/>
                </a:lnTo>
                <a:lnTo>
                  <a:pt x="360017" y="2253824"/>
                </a:lnTo>
                <a:lnTo>
                  <a:pt x="523454" y="2253824"/>
                </a:lnTo>
                <a:lnTo>
                  <a:pt x="499838" y="2271824"/>
                </a:lnTo>
                <a:lnTo>
                  <a:pt x="360017" y="2271824"/>
                </a:lnTo>
                <a:lnTo>
                  <a:pt x="360017" y="2369623"/>
                </a:lnTo>
                <a:lnTo>
                  <a:pt x="351075" y="2374911"/>
                </a:lnTo>
                <a:lnTo>
                  <a:pt x="342017" y="2380494"/>
                </a:lnTo>
                <a:lnTo>
                  <a:pt x="342017" y="2271824"/>
                </a:lnTo>
                <a:lnTo>
                  <a:pt x="91" y="2271824"/>
                </a:lnTo>
                <a:lnTo>
                  <a:pt x="91" y="2253824"/>
                </a:lnTo>
                <a:lnTo>
                  <a:pt x="342017" y="2253824"/>
                </a:lnTo>
                <a:lnTo>
                  <a:pt x="342018" y="1821060"/>
                </a:lnTo>
                <a:lnTo>
                  <a:pt x="91" y="1821060"/>
                </a:lnTo>
                <a:lnTo>
                  <a:pt x="91" y="1803060"/>
                </a:lnTo>
                <a:lnTo>
                  <a:pt x="342018" y="1803060"/>
                </a:lnTo>
                <a:lnTo>
                  <a:pt x="342018" y="1370293"/>
                </a:lnTo>
                <a:lnTo>
                  <a:pt x="91" y="1370293"/>
                </a:lnTo>
                <a:lnTo>
                  <a:pt x="91" y="1352293"/>
                </a:lnTo>
                <a:lnTo>
                  <a:pt x="342018" y="1352293"/>
                </a:lnTo>
                <a:lnTo>
                  <a:pt x="342018" y="919529"/>
                </a:lnTo>
                <a:lnTo>
                  <a:pt x="748" y="919529"/>
                </a:lnTo>
                <a:lnTo>
                  <a:pt x="822" y="901529"/>
                </a:lnTo>
                <a:lnTo>
                  <a:pt x="342018" y="901529"/>
                </a:lnTo>
                <a:lnTo>
                  <a:pt x="342018" y="679911"/>
                </a:lnTo>
                <a:lnTo>
                  <a:pt x="354084" y="696724"/>
                </a:lnTo>
                <a:lnTo>
                  <a:pt x="360018" y="710043"/>
                </a:lnTo>
                <a:lnTo>
                  <a:pt x="360018" y="901529"/>
                </a:lnTo>
                <a:lnTo>
                  <a:pt x="404322" y="901529"/>
                </a:lnTo>
                <a:lnTo>
                  <a:pt x="405805" y="906111"/>
                </a:lnTo>
                <a:lnTo>
                  <a:pt x="416950" y="919529"/>
                </a:lnTo>
                <a:lnTo>
                  <a:pt x="360018" y="919529"/>
                </a:lnTo>
                <a:lnTo>
                  <a:pt x="360018" y="1352293"/>
                </a:lnTo>
                <a:lnTo>
                  <a:pt x="605220" y="1352293"/>
                </a:lnTo>
                <a:lnTo>
                  <a:pt x="612949" y="1369049"/>
                </a:lnTo>
                <a:close/>
                <a:moveTo>
                  <a:pt x="757824" y="10836353"/>
                </a:moveTo>
                <a:lnTo>
                  <a:pt x="360017" y="10836353"/>
                </a:lnTo>
                <a:lnTo>
                  <a:pt x="360017" y="11269126"/>
                </a:lnTo>
                <a:lnTo>
                  <a:pt x="757824" y="11269126"/>
                </a:lnTo>
                <a:close/>
                <a:moveTo>
                  <a:pt x="757824" y="10385588"/>
                </a:moveTo>
                <a:lnTo>
                  <a:pt x="360017" y="10385588"/>
                </a:lnTo>
                <a:lnTo>
                  <a:pt x="360017" y="10818353"/>
                </a:lnTo>
                <a:lnTo>
                  <a:pt x="757824" y="10818353"/>
                </a:lnTo>
                <a:close/>
                <a:moveTo>
                  <a:pt x="757824" y="9934823"/>
                </a:moveTo>
                <a:lnTo>
                  <a:pt x="360017" y="9934823"/>
                </a:lnTo>
                <a:lnTo>
                  <a:pt x="360017" y="10367588"/>
                </a:lnTo>
                <a:lnTo>
                  <a:pt x="757824" y="10367588"/>
                </a:lnTo>
                <a:close/>
                <a:moveTo>
                  <a:pt x="757824" y="9484058"/>
                </a:moveTo>
                <a:lnTo>
                  <a:pt x="360017" y="9484058"/>
                </a:lnTo>
                <a:lnTo>
                  <a:pt x="360017" y="9916823"/>
                </a:lnTo>
                <a:lnTo>
                  <a:pt x="757824" y="9916823"/>
                </a:lnTo>
                <a:close/>
                <a:moveTo>
                  <a:pt x="757824" y="9033293"/>
                </a:moveTo>
                <a:lnTo>
                  <a:pt x="360017" y="9033293"/>
                </a:lnTo>
                <a:lnTo>
                  <a:pt x="360017" y="9466058"/>
                </a:lnTo>
                <a:lnTo>
                  <a:pt x="757824" y="9466058"/>
                </a:lnTo>
                <a:close/>
                <a:moveTo>
                  <a:pt x="757824" y="8582528"/>
                </a:moveTo>
                <a:lnTo>
                  <a:pt x="360017" y="8582528"/>
                </a:lnTo>
                <a:lnTo>
                  <a:pt x="360017" y="9015293"/>
                </a:lnTo>
                <a:lnTo>
                  <a:pt x="757824" y="9015293"/>
                </a:lnTo>
                <a:close/>
                <a:moveTo>
                  <a:pt x="757824" y="8131763"/>
                </a:moveTo>
                <a:lnTo>
                  <a:pt x="360017" y="8131763"/>
                </a:lnTo>
                <a:lnTo>
                  <a:pt x="360017" y="8564528"/>
                </a:lnTo>
                <a:lnTo>
                  <a:pt x="757824" y="8564528"/>
                </a:lnTo>
                <a:close/>
                <a:moveTo>
                  <a:pt x="757824" y="7680999"/>
                </a:moveTo>
                <a:lnTo>
                  <a:pt x="360017" y="7680999"/>
                </a:lnTo>
                <a:lnTo>
                  <a:pt x="360017" y="8113763"/>
                </a:lnTo>
                <a:lnTo>
                  <a:pt x="757824" y="8113763"/>
                </a:lnTo>
                <a:close/>
                <a:moveTo>
                  <a:pt x="757824" y="7230234"/>
                </a:moveTo>
                <a:lnTo>
                  <a:pt x="360017" y="7230234"/>
                </a:lnTo>
                <a:lnTo>
                  <a:pt x="360017" y="7662999"/>
                </a:lnTo>
                <a:lnTo>
                  <a:pt x="757824" y="7662999"/>
                </a:lnTo>
                <a:close/>
                <a:moveTo>
                  <a:pt x="757824" y="6779469"/>
                </a:moveTo>
                <a:lnTo>
                  <a:pt x="360017" y="6779469"/>
                </a:lnTo>
                <a:lnTo>
                  <a:pt x="360017" y="7212234"/>
                </a:lnTo>
                <a:lnTo>
                  <a:pt x="757824" y="7212234"/>
                </a:lnTo>
                <a:close/>
                <a:moveTo>
                  <a:pt x="757824" y="6328704"/>
                </a:moveTo>
                <a:lnTo>
                  <a:pt x="360017" y="6328704"/>
                </a:lnTo>
                <a:lnTo>
                  <a:pt x="360017" y="6761469"/>
                </a:lnTo>
                <a:lnTo>
                  <a:pt x="757824" y="6761469"/>
                </a:lnTo>
                <a:close/>
                <a:moveTo>
                  <a:pt x="757824" y="5877939"/>
                </a:moveTo>
                <a:lnTo>
                  <a:pt x="360017" y="5877939"/>
                </a:lnTo>
                <a:lnTo>
                  <a:pt x="360017" y="6310704"/>
                </a:lnTo>
                <a:lnTo>
                  <a:pt x="757824" y="6310704"/>
                </a:lnTo>
                <a:close/>
                <a:moveTo>
                  <a:pt x="757824" y="5427176"/>
                </a:moveTo>
                <a:lnTo>
                  <a:pt x="360017" y="5427176"/>
                </a:lnTo>
                <a:lnTo>
                  <a:pt x="360017" y="5859939"/>
                </a:lnTo>
                <a:lnTo>
                  <a:pt x="757824" y="5859939"/>
                </a:lnTo>
                <a:close/>
                <a:moveTo>
                  <a:pt x="757824" y="4976410"/>
                </a:moveTo>
                <a:lnTo>
                  <a:pt x="360017" y="4976410"/>
                </a:lnTo>
                <a:lnTo>
                  <a:pt x="360017" y="5409175"/>
                </a:lnTo>
                <a:lnTo>
                  <a:pt x="757824" y="5409175"/>
                </a:lnTo>
                <a:close/>
                <a:moveTo>
                  <a:pt x="757824" y="4525646"/>
                </a:moveTo>
                <a:lnTo>
                  <a:pt x="360017" y="4525646"/>
                </a:lnTo>
                <a:lnTo>
                  <a:pt x="360017" y="4958411"/>
                </a:lnTo>
                <a:lnTo>
                  <a:pt x="757824" y="4958411"/>
                </a:lnTo>
                <a:close/>
                <a:moveTo>
                  <a:pt x="757824" y="3624118"/>
                </a:moveTo>
                <a:lnTo>
                  <a:pt x="360017" y="3624118"/>
                </a:lnTo>
                <a:lnTo>
                  <a:pt x="360017" y="4056879"/>
                </a:lnTo>
                <a:lnTo>
                  <a:pt x="757824" y="4056879"/>
                </a:lnTo>
                <a:close/>
                <a:moveTo>
                  <a:pt x="757824" y="3173355"/>
                </a:moveTo>
                <a:lnTo>
                  <a:pt x="360017" y="3173355"/>
                </a:lnTo>
                <a:lnTo>
                  <a:pt x="360017" y="3606118"/>
                </a:lnTo>
                <a:lnTo>
                  <a:pt x="757824" y="3606118"/>
                </a:lnTo>
                <a:close/>
                <a:moveTo>
                  <a:pt x="1173631" y="10836353"/>
                </a:moveTo>
                <a:lnTo>
                  <a:pt x="775824" y="10836353"/>
                </a:lnTo>
                <a:lnTo>
                  <a:pt x="775824" y="11269126"/>
                </a:lnTo>
                <a:lnTo>
                  <a:pt x="1173631" y="11269126"/>
                </a:lnTo>
                <a:close/>
                <a:moveTo>
                  <a:pt x="1173631" y="10385588"/>
                </a:moveTo>
                <a:lnTo>
                  <a:pt x="775824" y="10385588"/>
                </a:lnTo>
                <a:lnTo>
                  <a:pt x="775824" y="10818353"/>
                </a:lnTo>
                <a:lnTo>
                  <a:pt x="1173631" y="10818353"/>
                </a:lnTo>
                <a:close/>
                <a:moveTo>
                  <a:pt x="1173631" y="9934823"/>
                </a:moveTo>
                <a:lnTo>
                  <a:pt x="775824" y="9934823"/>
                </a:lnTo>
                <a:lnTo>
                  <a:pt x="775824" y="10367588"/>
                </a:lnTo>
                <a:lnTo>
                  <a:pt x="1173631" y="10367588"/>
                </a:lnTo>
                <a:close/>
                <a:moveTo>
                  <a:pt x="1173631" y="9484058"/>
                </a:moveTo>
                <a:lnTo>
                  <a:pt x="775824" y="9484058"/>
                </a:lnTo>
                <a:lnTo>
                  <a:pt x="775824" y="9916823"/>
                </a:lnTo>
                <a:lnTo>
                  <a:pt x="1173631" y="9916823"/>
                </a:lnTo>
                <a:close/>
                <a:moveTo>
                  <a:pt x="1173631" y="9033293"/>
                </a:moveTo>
                <a:lnTo>
                  <a:pt x="775824" y="9033293"/>
                </a:lnTo>
                <a:lnTo>
                  <a:pt x="775824" y="9466058"/>
                </a:lnTo>
                <a:lnTo>
                  <a:pt x="1173631" y="9466058"/>
                </a:lnTo>
                <a:close/>
                <a:moveTo>
                  <a:pt x="1173631" y="8582528"/>
                </a:moveTo>
                <a:lnTo>
                  <a:pt x="775824" y="8582528"/>
                </a:lnTo>
                <a:lnTo>
                  <a:pt x="775824" y="9015293"/>
                </a:lnTo>
                <a:lnTo>
                  <a:pt x="1173631" y="9015293"/>
                </a:lnTo>
                <a:close/>
                <a:moveTo>
                  <a:pt x="1173631" y="8131763"/>
                </a:moveTo>
                <a:lnTo>
                  <a:pt x="775824" y="8131763"/>
                </a:lnTo>
                <a:lnTo>
                  <a:pt x="775824" y="8564528"/>
                </a:lnTo>
                <a:lnTo>
                  <a:pt x="1173631" y="8564528"/>
                </a:lnTo>
                <a:close/>
                <a:moveTo>
                  <a:pt x="1173631" y="7680999"/>
                </a:moveTo>
                <a:lnTo>
                  <a:pt x="775824" y="7680999"/>
                </a:lnTo>
                <a:lnTo>
                  <a:pt x="775824" y="8113763"/>
                </a:lnTo>
                <a:lnTo>
                  <a:pt x="1173631" y="8113763"/>
                </a:lnTo>
                <a:close/>
                <a:moveTo>
                  <a:pt x="1173631" y="7230234"/>
                </a:moveTo>
                <a:lnTo>
                  <a:pt x="775824" y="7230234"/>
                </a:lnTo>
                <a:lnTo>
                  <a:pt x="775824" y="7662999"/>
                </a:lnTo>
                <a:lnTo>
                  <a:pt x="1173631" y="7662999"/>
                </a:lnTo>
                <a:close/>
                <a:moveTo>
                  <a:pt x="1173631" y="6779469"/>
                </a:moveTo>
                <a:lnTo>
                  <a:pt x="775824" y="6779469"/>
                </a:lnTo>
                <a:lnTo>
                  <a:pt x="775824" y="7212234"/>
                </a:lnTo>
                <a:lnTo>
                  <a:pt x="1173631" y="7212234"/>
                </a:lnTo>
                <a:close/>
                <a:moveTo>
                  <a:pt x="1173631" y="6328704"/>
                </a:moveTo>
                <a:lnTo>
                  <a:pt x="775824" y="6328704"/>
                </a:lnTo>
                <a:lnTo>
                  <a:pt x="775824" y="6761469"/>
                </a:lnTo>
                <a:lnTo>
                  <a:pt x="1173631" y="6761469"/>
                </a:lnTo>
                <a:close/>
                <a:moveTo>
                  <a:pt x="1173631" y="5877939"/>
                </a:moveTo>
                <a:lnTo>
                  <a:pt x="775824" y="5877939"/>
                </a:lnTo>
                <a:lnTo>
                  <a:pt x="775824" y="6310704"/>
                </a:lnTo>
                <a:lnTo>
                  <a:pt x="1173631" y="6310704"/>
                </a:lnTo>
                <a:close/>
                <a:moveTo>
                  <a:pt x="1173631" y="5427176"/>
                </a:moveTo>
                <a:lnTo>
                  <a:pt x="775824" y="5427176"/>
                </a:lnTo>
                <a:lnTo>
                  <a:pt x="775824" y="5859939"/>
                </a:lnTo>
                <a:lnTo>
                  <a:pt x="1173631" y="5859939"/>
                </a:lnTo>
                <a:close/>
                <a:moveTo>
                  <a:pt x="1173631" y="4976410"/>
                </a:moveTo>
                <a:lnTo>
                  <a:pt x="775824" y="4976410"/>
                </a:lnTo>
                <a:lnTo>
                  <a:pt x="775824" y="5409175"/>
                </a:lnTo>
                <a:lnTo>
                  <a:pt x="1173631" y="5409175"/>
                </a:lnTo>
                <a:close/>
                <a:moveTo>
                  <a:pt x="1589438" y="10836354"/>
                </a:moveTo>
                <a:lnTo>
                  <a:pt x="1191631" y="10836353"/>
                </a:lnTo>
                <a:lnTo>
                  <a:pt x="1191631" y="11269126"/>
                </a:lnTo>
                <a:lnTo>
                  <a:pt x="1589438" y="11269127"/>
                </a:lnTo>
                <a:close/>
                <a:moveTo>
                  <a:pt x="1589438" y="10385589"/>
                </a:moveTo>
                <a:lnTo>
                  <a:pt x="1191631" y="10385588"/>
                </a:lnTo>
                <a:lnTo>
                  <a:pt x="1191631" y="10818353"/>
                </a:lnTo>
                <a:lnTo>
                  <a:pt x="1589438" y="10818354"/>
                </a:lnTo>
                <a:close/>
                <a:moveTo>
                  <a:pt x="1589438" y="9934824"/>
                </a:moveTo>
                <a:lnTo>
                  <a:pt x="1191631" y="9934823"/>
                </a:lnTo>
                <a:lnTo>
                  <a:pt x="1191631" y="10367588"/>
                </a:lnTo>
                <a:lnTo>
                  <a:pt x="1589438" y="10367589"/>
                </a:lnTo>
                <a:close/>
                <a:moveTo>
                  <a:pt x="1589438" y="9484059"/>
                </a:moveTo>
                <a:lnTo>
                  <a:pt x="1191631" y="9484058"/>
                </a:lnTo>
                <a:lnTo>
                  <a:pt x="1191631" y="9916823"/>
                </a:lnTo>
                <a:lnTo>
                  <a:pt x="1589438" y="9916824"/>
                </a:lnTo>
                <a:close/>
                <a:moveTo>
                  <a:pt x="1589438" y="9033294"/>
                </a:moveTo>
                <a:lnTo>
                  <a:pt x="1191631" y="9033293"/>
                </a:lnTo>
                <a:lnTo>
                  <a:pt x="1191631" y="9466058"/>
                </a:lnTo>
                <a:lnTo>
                  <a:pt x="1589438" y="9466059"/>
                </a:lnTo>
                <a:close/>
                <a:moveTo>
                  <a:pt x="1589438" y="8582529"/>
                </a:moveTo>
                <a:lnTo>
                  <a:pt x="1191631" y="8582528"/>
                </a:lnTo>
                <a:lnTo>
                  <a:pt x="1191631" y="9015293"/>
                </a:lnTo>
                <a:lnTo>
                  <a:pt x="1589438" y="9015294"/>
                </a:lnTo>
                <a:close/>
                <a:moveTo>
                  <a:pt x="1589438" y="8131764"/>
                </a:moveTo>
                <a:lnTo>
                  <a:pt x="1191631" y="8131763"/>
                </a:lnTo>
                <a:lnTo>
                  <a:pt x="1191631" y="8564528"/>
                </a:lnTo>
                <a:lnTo>
                  <a:pt x="1589438" y="8564529"/>
                </a:lnTo>
                <a:close/>
                <a:moveTo>
                  <a:pt x="1589438" y="7680999"/>
                </a:moveTo>
                <a:lnTo>
                  <a:pt x="1191631" y="7680999"/>
                </a:lnTo>
                <a:lnTo>
                  <a:pt x="1191631" y="8113763"/>
                </a:lnTo>
                <a:lnTo>
                  <a:pt x="1589438" y="8113764"/>
                </a:lnTo>
                <a:close/>
                <a:moveTo>
                  <a:pt x="1589438" y="7230234"/>
                </a:moveTo>
                <a:lnTo>
                  <a:pt x="1191631" y="7230234"/>
                </a:lnTo>
                <a:lnTo>
                  <a:pt x="1191631" y="7662999"/>
                </a:lnTo>
                <a:lnTo>
                  <a:pt x="1589438" y="7662999"/>
                </a:lnTo>
                <a:close/>
                <a:moveTo>
                  <a:pt x="1589438" y="6779469"/>
                </a:moveTo>
                <a:lnTo>
                  <a:pt x="1191631" y="6779469"/>
                </a:lnTo>
                <a:lnTo>
                  <a:pt x="1191631" y="7212234"/>
                </a:lnTo>
                <a:lnTo>
                  <a:pt x="1589438" y="7212234"/>
                </a:lnTo>
                <a:close/>
                <a:moveTo>
                  <a:pt x="2005245" y="10836354"/>
                </a:moveTo>
                <a:lnTo>
                  <a:pt x="1607438" y="10836354"/>
                </a:lnTo>
                <a:lnTo>
                  <a:pt x="1607438" y="11269127"/>
                </a:lnTo>
                <a:lnTo>
                  <a:pt x="2005245" y="11269127"/>
                </a:lnTo>
                <a:close/>
                <a:moveTo>
                  <a:pt x="2005245" y="10385589"/>
                </a:moveTo>
                <a:lnTo>
                  <a:pt x="1607438" y="10385589"/>
                </a:lnTo>
                <a:lnTo>
                  <a:pt x="1607438" y="10818354"/>
                </a:lnTo>
                <a:lnTo>
                  <a:pt x="2005245" y="10818354"/>
                </a:lnTo>
                <a:close/>
                <a:moveTo>
                  <a:pt x="2005245" y="9934824"/>
                </a:moveTo>
                <a:lnTo>
                  <a:pt x="1607438" y="9934824"/>
                </a:lnTo>
                <a:lnTo>
                  <a:pt x="1607438" y="10367589"/>
                </a:lnTo>
                <a:lnTo>
                  <a:pt x="2005245" y="10367589"/>
                </a:lnTo>
                <a:close/>
                <a:moveTo>
                  <a:pt x="2005245" y="9033294"/>
                </a:moveTo>
                <a:lnTo>
                  <a:pt x="1607438" y="9033294"/>
                </a:lnTo>
                <a:lnTo>
                  <a:pt x="1607438" y="9466059"/>
                </a:lnTo>
                <a:lnTo>
                  <a:pt x="2005245" y="9466059"/>
                </a:lnTo>
                <a:close/>
                <a:moveTo>
                  <a:pt x="2439053" y="10493016"/>
                </a:moveTo>
                <a:lnTo>
                  <a:pt x="2439053" y="10601711"/>
                </a:lnTo>
                <a:lnTo>
                  <a:pt x="2421053" y="10605039"/>
                </a:lnTo>
                <a:lnTo>
                  <a:pt x="2421053" y="10488480"/>
                </a:lnTo>
                <a:close/>
                <a:moveTo>
                  <a:pt x="2537285" y="11287127"/>
                </a:moveTo>
                <a:lnTo>
                  <a:pt x="2439053" y="11287127"/>
                </a:lnTo>
                <a:lnTo>
                  <a:pt x="2439053" y="11682594"/>
                </a:lnTo>
                <a:lnTo>
                  <a:pt x="2438219" y="11682648"/>
                </a:lnTo>
                <a:lnTo>
                  <a:pt x="2421053" y="11682780"/>
                </a:lnTo>
                <a:lnTo>
                  <a:pt x="2421053" y="11287127"/>
                </a:lnTo>
                <a:lnTo>
                  <a:pt x="2023245" y="11287127"/>
                </a:lnTo>
                <a:lnTo>
                  <a:pt x="2023245" y="11684306"/>
                </a:lnTo>
                <a:lnTo>
                  <a:pt x="2005245" y="11684253"/>
                </a:lnTo>
                <a:lnTo>
                  <a:pt x="2005245" y="11287127"/>
                </a:lnTo>
                <a:lnTo>
                  <a:pt x="1607438" y="11287127"/>
                </a:lnTo>
                <a:lnTo>
                  <a:pt x="1607438" y="11683598"/>
                </a:lnTo>
                <a:lnTo>
                  <a:pt x="1589438" y="11683807"/>
                </a:lnTo>
                <a:lnTo>
                  <a:pt x="1589438" y="11287127"/>
                </a:lnTo>
                <a:lnTo>
                  <a:pt x="1191631" y="11287126"/>
                </a:lnTo>
                <a:lnTo>
                  <a:pt x="1191631" y="11688410"/>
                </a:lnTo>
                <a:lnTo>
                  <a:pt x="1173631" y="11688619"/>
                </a:lnTo>
                <a:lnTo>
                  <a:pt x="1173631" y="11287126"/>
                </a:lnTo>
                <a:lnTo>
                  <a:pt x="775824" y="11287126"/>
                </a:lnTo>
                <a:lnTo>
                  <a:pt x="775824" y="11688345"/>
                </a:lnTo>
                <a:lnTo>
                  <a:pt x="757824" y="11688249"/>
                </a:lnTo>
                <a:lnTo>
                  <a:pt x="757824" y="11287126"/>
                </a:lnTo>
                <a:lnTo>
                  <a:pt x="360017" y="11287126"/>
                </a:lnTo>
                <a:lnTo>
                  <a:pt x="360017" y="11686116"/>
                </a:lnTo>
                <a:lnTo>
                  <a:pt x="354536" y="11686087"/>
                </a:lnTo>
                <a:lnTo>
                  <a:pt x="342017" y="11685993"/>
                </a:lnTo>
                <a:lnTo>
                  <a:pt x="342017" y="11287126"/>
                </a:lnTo>
                <a:lnTo>
                  <a:pt x="453" y="11287126"/>
                </a:lnTo>
                <a:lnTo>
                  <a:pt x="453" y="11269126"/>
                </a:lnTo>
                <a:lnTo>
                  <a:pt x="342017" y="11269126"/>
                </a:lnTo>
                <a:lnTo>
                  <a:pt x="342017" y="10836353"/>
                </a:lnTo>
                <a:lnTo>
                  <a:pt x="418" y="10836353"/>
                </a:lnTo>
                <a:lnTo>
                  <a:pt x="404" y="10818353"/>
                </a:lnTo>
                <a:lnTo>
                  <a:pt x="342017" y="10818353"/>
                </a:lnTo>
                <a:lnTo>
                  <a:pt x="342017" y="10385588"/>
                </a:lnTo>
                <a:lnTo>
                  <a:pt x="63" y="10385588"/>
                </a:lnTo>
                <a:lnTo>
                  <a:pt x="48" y="10367588"/>
                </a:lnTo>
                <a:lnTo>
                  <a:pt x="342017" y="10367588"/>
                </a:lnTo>
                <a:lnTo>
                  <a:pt x="342017" y="9934823"/>
                </a:lnTo>
                <a:lnTo>
                  <a:pt x="0" y="9934823"/>
                </a:lnTo>
                <a:lnTo>
                  <a:pt x="0" y="9916823"/>
                </a:lnTo>
                <a:lnTo>
                  <a:pt x="342017" y="9916823"/>
                </a:lnTo>
                <a:lnTo>
                  <a:pt x="342017" y="9484058"/>
                </a:lnTo>
                <a:lnTo>
                  <a:pt x="0" y="9484058"/>
                </a:lnTo>
                <a:lnTo>
                  <a:pt x="0" y="9466058"/>
                </a:lnTo>
                <a:lnTo>
                  <a:pt x="342017" y="9466058"/>
                </a:lnTo>
                <a:lnTo>
                  <a:pt x="342017" y="9033293"/>
                </a:lnTo>
                <a:lnTo>
                  <a:pt x="0" y="9033293"/>
                </a:lnTo>
                <a:lnTo>
                  <a:pt x="0" y="9015293"/>
                </a:lnTo>
                <a:lnTo>
                  <a:pt x="342017" y="9015293"/>
                </a:lnTo>
                <a:lnTo>
                  <a:pt x="342017" y="8582528"/>
                </a:lnTo>
                <a:lnTo>
                  <a:pt x="0" y="8582528"/>
                </a:lnTo>
                <a:lnTo>
                  <a:pt x="0" y="8564528"/>
                </a:lnTo>
                <a:lnTo>
                  <a:pt x="342017" y="8564528"/>
                </a:lnTo>
                <a:lnTo>
                  <a:pt x="342017" y="8131763"/>
                </a:lnTo>
                <a:lnTo>
                  <a:pt x="40" y="8131763"/>
                </a:lnTo>
                <a:lnTo>
                  <a:pt x="43" y="8113763"/>
                </a:lnTo>
                <a:lnTo>
                  <a:pt x="342017" y="8113763"/>
                </a:lnTo>
                <a:lnTo>
                  <a:pt x="342017" y="7680999"/>
                </a:lnTo>
                <a:lnTo>
                  <a:pt x="91" y="7680999"/>
                </a:lnTo>
                <a:lnTo>
                  <a:pt x="91" y="7662999"/>
                </a:lnTo>
                <a:lnTo>
                  <a:pt x="342017" y="7662999"/>
                </a:lnTo>
                <a:lnTo>
                  <a:pt x="342017" y="7230234"/>
                </a:lnTo>
                <a:lnTo>
                  <a:pt x="91" y="7230234"/>
                </a:lnTo>
                <a:lnTo>
                  <a:pt x="91" y="7212234"/>
                </a:lnTo>
                <a:lnTo>
                  <a:pt x="342017" y="7212234"/>
                </a:lnTo>
                <a:lnTo>
                  <a:pt x="342017" y="6779469"/>
                </a:lnTo>
                <a:lnTo>
                  <a:pt x="91" y="6779469"/>
                </a:lnTo>
                <a:lnTo>
                  <a:pt x="91" y="6761469"/>
                </a:lnTo>
                <a:lnTo>
                  <a:pt x="342017" y="6761469"/>
                </a:lnTo>
                <a:lnTo>
                  <a:pt x="342017" y="6328704"/>
                </a:lnTo>
                <a:lnTo>
                  <a:pt x="91" y="6328704"/>
                </a:lnTo>
                <a:lnTo>
                  <a:pt x="91" y="6310704"/>
                </a:lnTo>
                <a:lnTo>
                  <a:pt x="342017" y="6310704"/>
                </a:lnTo>
                <a:lnTo>
                  <a:pt x="342017" y="5877939"/>
                </a:lnTo>
                <a:lnTo>
                  <a:pt x="91" y="5877939"/>
                </a:lnTo>
                <a:lnTo>
                  <a:pt x="91" y="5859939"/>
                </a:lnTo>
                <a:lnTo>
                  <a:pt x="342017" y="5859939"/>
                </a:lnTo>
                <a:lnTo>
                  <a:pt x="342017" y="5427176"/>
                </a:lnTo>
                <a:lnTo>
                  <a:pt x="91" y="5427176"/>
                </a:lnTo>
                <a:lnTo>
                  <a:pt x="91" y="5409175"/>
                </a:lnTo>
                <a:lnTo>
                  <a:pt x="342017" y="5409175"/>
                </a:lnTo>
                <a:lnTo>
                  <a:pt x="342017" y="4976410"/>
                </a:lnTo>
                <a:lnTo>
                  <a:pt x="91" y="4976410"/>
                </a:lnTo>
                <a:lnTo>
                  <a:pt x="91" y="4958411"/>
                </a:lnTo>
                <a:lnTo>
                  <a:pt x="342017" y="4958411"/>
                </a:lnTo>
                <a:lnTo>
                  <a:pt x="342017" y="4525646"/>
                </a:lnTo>
                <a:lnTo>
                  <a:pt x="91" y="4525646"/>
                </a:lnTo>
                <a:lnTo>
                  <a:pt x="91" y="4507646"/>
                </a:lnTo>
                <a:lnTo>
                  <a:pt x="342017" y="4507646"/>
                </a:lnTo>
                <a:lnTo>
                  <a:pt x="342017" y="4074880"/>
                </a:lnTo>
                <a:lnTo>
                  <a:pt x="91" y="4074880"/>
                </a:lnTo>
                <a:lnTo>
                  <a:pt x="91" y="4056879"/>
                </a:lnTo>
                <a:lnTo>
                  <a:pt x="342017" y="4056879"/>
                </a:lnTo>
                <a:lnTo>
                  <a:pt x="342017" y="3624118"/>
                </a:lnTo>
                <a:lnTo>
                  <a:pt x="91" y="3624118"/>
                </a:lnTo>
                <a:lnTo>
                  <a:pt x="91" y="3606118"/>
                </a:lnTo>
                <a:lnTo>
                  <a:pt x="342017" y="3606118"/>
                </a:lnTo>
                <a:lnTo>
                  <a:pt x="342017" y="3173355"/>
                </a:lnTo>
                <a:lnTo>
                  <a:pt x="91" y="3173355"/>
                </a:lnTo>
                <a:lnTo>
                  <a:pt x="91" y="3155355"/>
                </a:lnTo>
                <a:lnTo>
                  <a:pt x="342017" y="3155355"/>
                </a:lnTo>
                <a:lnTo>
                  <a:pt x="342017" y="2722589"/>
                </a:lnTo>
                <a:lnTo>
                  <a:pt x="91" y="2722589"/>
                </a:lnTo>
                <a:lnTo>
                  <a:pt x="91" y="2704588"/>
                </a:lnTo>
                <a:lnTo>
                  <a:pt x="342017" y="2704588"/>
                </a:lnTo>
                <a:lnTo>
                  <a:pt x="342017" y="2516134"/>
                </a:lnTo>
                <a:lnTo>
                  <a:pt x="360017" y="2520389"/>
                </a:lnTo>
                <a:lnTo>
                  <a:pt x="360017" y="2704588"/>
                </a:lnTo>
                <a:lnTo>
                  <a:pt x="530880" y="2704588"/>
                </a:lnTo>
                <a:lnTo>
                  <a:pt x="535603" y="2722589"/>
                </a:lnTo>
                <a:lnTo>
                  <a:pt x="360017" y="2722589"/>
                </a:lnTo>
                <a:lnTo>
                  <a:pt x="360017" y="3155355"/>
                </a:lnTo>
                <a:lnTo>
                  <a:pt x="757824" y="3155355"/>
                </a:lnTo>
                <a:lnTo>
                  <a:pt x="757824" y="2883578"/>
                </a:lnTo>
                <a:lnTo>
                  <a:pt x="762793" y="2886702"/>
                </a:lnTo>
                <a:lnTo>
                  <a:pt x="775824" y="2905961"/>
                </a:lnTo>
                <a:lnTo>
                  <a:pt x="775824" y="3155355"/>
                </a:lnTo>
                <a:lnTo>
                  <a:pt x="908096" y="3155355"/>
                </a:lnTo>
                <a:lnTo>
                  <a:pt x="929885" y="3173355"/>
                </a:lnTo>
                <a:lnTo>
                  <a:pt x="775824" y="3173355"/>
                </a:lnTo>
                <a:lnTo>
                  <a:pt x="775824" y="3606118"/>
                </a:lnTo>
                <a:lnTo>
                  <a:pt x="1087966" y="3606118"/>
                </a:lnTo>
                <a:lnTo>
                  <a:pt x="1094359" y="3621144"/>
                </a:lnTo>
                <a:lnTo>
                  <a:pt x="1096960" y="3624118"/>
                </a:lnTo>
                <a:lnTo>
                  <a:pt x="775824" y="3624118"/>
                </a:lnTo>
                <a:lnTo>
                  <a:pt x="775824" y="4056879"/>
                </a:lnTo>
                <a:lnTo>
                  <a:pt x="970886" y="4056879"/>
                </a:lnTo>
                <a:lnTo>
                  <a:pt x="957959" y="4068758"/>
                </a:lnTo>
                <a:lnTo>
                  <a:pt x="953424" y="4074880"/>
                </a:lnTo>
                <a:lnTo>
                  <a:pt x="775824" y="4074880"/>
                </a:lnTo>
                <a:lnTo>
                  <a:pt x="775824" y="4274500"/>
                </a:lnTo>
                <a:lnTo>
                  <a:pt x="761152" y="4283170"/>
                </a:lnTo>
                <a:lnTo>
                  <a:pt x="757824" y="4285215"/>
                </a:lnTo>
                <a:lnTo>
                  <a:pt x="757824" y="4074880"/>
                </a:lnTo>
                <a:lnTo>
                  <a:pt x="360017" y="4074880"/>
                </a:lnTo>
                <a:lnTo>
                  <a:pt x="360017" y="4507646"/>
                </a:lnTo>
                <a:lnTo>
                  <a:pt x="757824" y="4507646"/>
                </a:lnTo>
                <a:lnTo>
                  <a:pt x="757824" y="4415182"/>
                </a:lnTo>
                <a:lnTo>
                  <a:pt x="775824" y="4421074"/>
                </a:lnTo>
                <a:lnTo>
                  <a:pt x="775824" y="4507646"/>
                </a:lnTo>
                <a:lnTo>
                  <a:pt x="897188" y="4507646"/>
                </a:lnTo>
                <a:lnTo>
                  <a:pt x="898968" y="4510457"/>
                </a:lnTo>
                <a:lnTo>
                  <a:pt x="909752" y="4525646"/>
                </a:lnTo>
                <a:lnTo>
                  <a:pt x="775824" y="4525646"/>
                </a:lnTo>
                <a:lnTo>
                  <a:pt x="775824" y="4958411"/>
                </a:lnTo>
                <a:lnTo>
                  <a:pt x="1173631" y="4958411"/>
                </a:lnTo>
                <a:lnTo>
                  <a:pt x="1173631" y="4738608"/>
                </a:lnTo>
                <a:lnTo>
                  <a:pt x="1191631" y="4749701"/>
                </a:lnTo>
                <a:lnTo>
                  <a:pt x="1191631" y="4958411"/>
                </a:lnTo>
                <a:lnTo>
                  <a:pt x="1213407" y="4958411"/>
                </a:lnTo>
                <a:lnTo>
                  <a:pt x="1222273" y="4976410"/>
                </a:lnTo>
                <a:lnTo>
                  <a:pt x="1191631" y="4976410"/>
                </a:lnTo>
                <a:lnTo>
                  <a:pt x="1191631" y="5409175"/>
                </a:lnTo>
                <a:lnTo>
                  <a:pt x="1234122" y="5409175"/>
                </a:lnTo>
                <a:lnTo>
                  <a:pt x="1236391" y="5427176"/>
                </a:lnTo>
                <a:lnTo>
                  <a:pt x="1191631" y="5427176"/>
                </a:lnTo>
                <a:lnTo>
                  <a:pt x="1191631" y="5859939"/>
                </a:lnTo>
                <a:lnTo>
                  <a:pt x="1589438" y="5859939"/>
                </a:lnTo>
                <a:lnTo>
                  <a:pt x="1589438" y="5841839"/>
                </a:lnTo>
                <a:lnTo>
                  <a:pt x="1607438" y="5849890"/>
                </a:lnTo>
                <a:lnTo>
                  <a:pt x="1607438" y="5859939"/>
                </a:lnTo>
                <a:lnTo>
                  <a:pt x="1622192" y="5859939"/>
                </a:lnTo>
                <a:lnTo>
                  <a:pt x="1633713" y="5872283"/>
                </a:lnTo>
                <a:lnTo>
                  <a:pt x="1634740" y="5877939"/>
                </a:lnTo>
                <a:lnTo>
                  <a:pt x="1607438" y="5877939"/>
                </a:lnTo>
                <a:lnTo>
                  <a:pt x="1607438" y="5977807"/>
                </a:lnTo>
                <a:lnTo>
                  <a:pt x="1589438" y="6019125"/>
                </a:lnTo>
                <a:lnTo>
                  <a:pt x="1589438" y="5877939"/>
                </a:lnTo>
                <a:lnTo>
                  <a:pt x="1191631" y="5877939"/>
                </a:lnTo>
                <a:lnTo>
                  <a:pt x="1191631" y="6310704"/>
                </a:lnTo>
                <a:lnTo>
                  <a:pt x="1589438" y="6310704"/>
                </a:lnTo>
                <a:lnTo>
                  <a:pt x="1589438" y="6157511"/>
                </a:lnTo>
                <a:lnTo>
                  <a:pt x="1590091" y="6159323"/>
                </a:lnTo>
                <a:cubicBezTo>
                  <a:pt x="1595477" y="6171657"/>
                  <a:pt x="1601501" y="6183893"/>
                  <a:pt x="1607407" y="6196157"/>
                </a:cubicBezTo>
                <a:lnTo>
                  <a:pt x="1607438" y="6196231"/>
                </a:lnTo>
                <a:lnTo>
                  <a:pt x="1607438" y="6310704"/>
                </a:lnTo>
                <a:lnTo>
                  <a:pt x="1633192" y="6310704"/>
                </a:lnTo>
                <a:lnTo>
                  <a:pt x="1625206" y="6328704"/>
                </a:lnTo>
                <a:lnTo>
                  <a:pt x="1607438" y="6328704"/>
                </a:lnTo>
                <a:lnTo>
                  <a:pt x="1607438" y="6355269"/>
                </a:lnTo>
                <a:lnTo>
                  <a:pt x="1589438" y="6376686"/>
                </a:lnTo>
                <a:lnTo>
                  <a:pt x="1589438" y="6328704"/>
                </a:lnTo>
                <a:lnTo>
                  <a:pt x="1191631" y="6328704"/>
                </a:lnTo>
                <a:lnTo>
                  <a:pt x="1191631" y="6761469"/>
                </a:lnTo>
                <a:lnTo>
                  <a:pt x="1589438" y="6761469"/>
                </a:lnTo>
                <a:lnTo>
                  <a:pt x="1589438" y="6607793"/>
                </a:lnTo>
                <a:lnTo>
                  <a:pt x="1592430" y="6612169"/>
                </a:lnTo>
                <a:cubicBezTo>
                  <a:pt x="1607662" y="6647741"/>
                  <a:pt x="1598582" y="6682548"/>
                  <a:pt x="1598718" y="6719952"/>
                </a:cubicBezTo>
                <a:cubicBezTo>
                  <a:pt x="1598483" y="6747332"/>
                  <a:pt x="1600121" y="6774703"/>
                  <a:pt x="1603606" y="6801866"/>
                </a:cubicBezTo>
                <a:lnTo>
                  <a:pt x="1607438" y="6819943"/>
                </a:lnTo>
                <a:lnTo>
                  <a:pt x="1607438" y="7212234"/>
                </a:lnTo>
                <a:lnTo>
                  <a:pt x="1763489" y="7212234"/>
                </a:lnTo>
                <a:lnTo>
                  <a:pt x="1759287" y="7226549"/>
                </a:lnTo>
                <a:lnTo>
                  <a:pt x="1758406" y="7230234"/>
                </a:lnTo>
                <a:lnTo>
                  <a:pt x="1607438" y="7230234"/>
                </a:lnTo>
                <a:lnTo>
                  <a:pt x="1607438" y="7662999"/>
                </a:lnTo>
                <a:lnTo>
                  <a:pt x="1875914" y="7662999"/>
                </a:lnTo>
                <a:lnTo>
                  <a:pt x="1885355" y="7679287"/>
                </a:lnTo>
                <a:lnTo>
                  <a:pt x="1885975" y="7680999"/>
                </a:lnTo>
                <a:lnTo>
                  <a:pt x="1607438" y="7680999"/>
                </a:lnTo>
                <a:lnTo>
                  <a:pt x="1607438" y="8113764"/>
                </a:lnTo>
                <a:lnTo>
                  <a:pt x="1929442" y="8113764"/>
                </a:lnTo>
                <a:lnTo>
                  <a:pt x="1934833" y="8131764"/>
                </a:lnTo>
                <a:lnTo>
                  <a:pt x="1607438" y="8131764"/>
                </a:lnTo>
                <a:lnTo>
                  <a:pt x="1607438" y="8564529"/>
                </a:lnTo>
                <a:lnTo>
                  <a:pt x="1965200" y="8564529"/>
                </a:lnTo>
                <a:lnTo>
                  <a:pt x="1969525" y="8573787"/>
                </a:lnTo>
                <a:lnTo>
                  <a:pt x="1975365" y="8582529"/>
                </a:lnTo>
                <a:lnTo>
                  <a:pt x="1607438" y="8582529"/>
                </a:lnTo>
                <a:lnTo>
                  <a:pt x="1607438" y="9015294"/>
                </a:lnTo>
                <a:lnTo>
                  <a:pt x="2005245" y="9015294"/>
                </a:lnTo>
                <a:lnTo>
                  <a:pt x="2005245" y="8632121"/>
                </a:lnTo>
                <a:lnTo>
                  <a:pt x="2016296" y="8654358"/>
                </a:lnTo>
                <a:cubicBezTo>
                  <a:pt x="2028074" y="8697503"/>
                  <a:pt x="2017246" y="8745344"/>
                  <a:pt x="2015889" y="8789062"/>
                </a:cubicBezTo>
                <a:lnTo>
                  <a:pt x="2023245" y="8859998"/>
                </a:lnTo>
                <a:lnTo>
                  <a:pt x="2023245" y="9015294"/>
                </a:lnTo>
                <a:lnTo>
                  <a:pt x="2064350" y="9015294"/>
                </a:lnTo>
                <a:lnTo>
                  <a:pt x="2069169" y="9033294"/>
                </a:lnTo>
                <a:lnTo>
                  <a:pt x="2023245" y="9033294"/>
                </a:lnTo>
                <a:lnTo>
                  <a:pt x="2023245" y="9466059"/>
                </a:lnTo>
                <a:lnTo>
                  <a:pt x="2101815" y="9466059"/>
                </a:lnTo>
                <a:lnTo>
                  <a:pt x="2083646" y="9484059"/>
                </a:lnTo>
                <a:lnTo>
                  <a:pt x="2023245" y="9484059"/>
                </a:lnTo>
                <a:lnTo>
                  <a:pt x="2023245" y="9511026"/>
                </a:lnTo>
                <a:lnTo>
                  <a:pt x="2005245" y="9518935"/>
                </a:lnTo>
                <a:lnTo>
                  <a:pt x="2005245" y="9484059"/>
                </a:lnTo>
                <a:lnTo>
                  <a:pt x="1607438" y="9484059"/>
                </a:lnTo>
                <a:lnTo>
                  <a:pt x="1607438" y="9916824"/>
                </a:lnTo>
                <a:lnTo>
                  <a:pt x="2005245" y="9916824"/>
                </a:lnTo>
                <a:lnTo>
                  <a:pt x="2005245" y="9746088"/>
                </a:lnTo>
                <a:lnTo>
                  <a:pt x="2023245" y="9780519"/>
                </a:lnTo>
                <a:lnTo>
                  <a:pt x="2023245" y="9916824"/>
                </a:lnTo>
                <a:lnTo>
                  <a:pt x="2090706" y="9916824"/>
                </a:lnTo>
                <a:lnTo>
                  <a:pt x="2091467" y="9919559"/>
                </a:lnTo>
                <a:lnTo>
                  <a:pt x="2093894" y="9934824"/>
                </a:lnTo>
                <a:lnTo>
                  <a:pt x="2023245" y="9934824"/>
                </a:lnTo>
                <a:lnTo>
                  <a:pt x="2023245" y="10367589"/>
                </a:lnTo>
                <a:lnTo>
                  <a:pt x="2297519" y="10367589"/>
                </a:lnTo>
                <a:lnTo>
                  <a:pt x="2306043" y="10379786"/>
                </a:lnTo>
                <a:lnTo>
                  <a:pt x="2311172" y="10385589"/>
                </a:lnTo>
                <a:lnTo>
                  <a:pt x="2023245" y="10385589"/>
                </a:lnTo>
                <a:lnTo>
                  <a:pt x="2023245" y="10818354"/>
                </a:lnTo>
                <a:lnTo>
                  <a:pt x="2265064" y="10818354"/>
                </a:lnTo>
                <a:lnTo>
                  <a:pt x="2270039" y="10836354"/>
                </a:lnTo>
                <a:lnTo>
                  <a:pt x="2023245" y="10836354"/>
                </a:lnTo>
                <a:lnTo>
                  <a:pt x="2023245" y="11269127"/>
                </a:lnTo>
                <a:lnTo>
                  <a:pt x="2421053" y="11269127"/>
                </a:lnTo>
                <a:lnTo>
                  <a:pt x="2421053" y="11234983"/>
                </a:lnTo>
                <a:lnTo>
                  <a:pt x="2439053" y="11243058"/>
                </a:lnTo>
                <a:lnTo>
                  <a:pt x="2439053" y="11269127"/>
                </a:lnTo>
                <a:lnTo>
                  <a:pt x="2497161" y="11269127"/>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 name="Google Shape;22;p2"/>
          <p:cNvSpPr/>
          <p:nvPr/>
        </p:nvSpPr>
        <p:spPr>
          <a:xfrm rot="-8940610">
            <a:off x="1440311" y="4913382"/>
            <a:ext cx="1744244" cy="485580"/>
          </a:xfrm>
          <a:custGeom>
            <a:avLst/>
            <a:gdLst/>
            <a:ahLst/>
            <a:cxnLst/>
            <a:rect l="l" t="t" r="r" b="b"/>
            <a:pathLst>
              <a:path w="1851724"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blipFill rotWithShape="1">
            <a:blip r:embed="rId3">
              <a:alphaModFix/>
            </a:blip>
            <a:stretch>
              <a:fillRect l="-11047" t="-54042" r="-8316" b="-40124"/>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61"/>
        <p:cNvGrpSpPr/>
        <p:nvPr/>
      </p:nvGrpSpPr>
      <p:grpSpPr>
        <a:xfrm>
          <a:off x="0" y="0"/>
          <a:ext cx="0" cy="0"/>
          <a:chOff x="0" y="0"/>
          <a:chExt cx="0" cy="0"/>
        </a:xfrm>
      </p:grpSpPr>
      <p:sp>
        <p:nvSpPr>
          <p:cNvPr id="62" name="Google Shape;62;p6"/>
          <p:cNvSpPr/>
          <p:nvPr/>
        </p:nvSpPr>
        <p:spPr>
          <a:xfrm rot="-5400000">
            <a:off x="3946868" y="-1424876"/>
            <a:ext cx="4128156" cy="12362130"/>
          </a:xfrm>
          <a:custGeom>
            <a:avLst/>
            <a:gdLst/>
            <a:ahLst/>
            <a:cxnLst/>
            <a:rect l="l" t="t" r="r" b="b"/>
            <a:pathLst>
              <a:path w="4128156" h="12362130" extrusionOk="0">
                <a:moveTo>
                  <a:pt x="389946" y="11639155"/>
                </a:moveTo>
                <a:lnTo>
                  <a:pt x="53573" y="11639155"/>
                </a:lnTo>
                <a:lnTo>
                  <a:pt x="53573" y="11989703"/>
                </a:lnTo>
                <a:lnTo>
                  <a:pt x="389946" y="11989703"/>
                </a:lnTo>
                <a:close/>
                <a:moveTo>
                  <a:pt x="389946" y="11274028"/>
                </a:moveTo>
                <a:lnTo>
                  <a:pt x="53573" y="11274028"/>
                </a:lnTo>
                <a:lnTo>
                  <a:pt x="53573" y="11624575"/>
                </a:lnTo>
                <a:lnTo>
                  <a:pt x="389946" y="11624575"/>
                </a:lnTo>
                <a:close/>
                <a:moveTo>
                  <a:pt x="389946" y="10908900"/>
                </a:moveTo>
                <a:lnTo>
                  <a:pt x="53573" y="10908900"/>
                </a:lnTo>
                <a:lnTo>
                  <a:pt x="53573" y="11259448"/>
                </a:lnTo>
                <a:lnTo>
                  <a:pt x="389946" y="11259448"/>
                </a:lnTo>
                <a:close/>
                <a:moveTo>
                  <a:pt x="389946" y="10543772"/>
                </a:moveTo>
                <a:lnTo>
                  <a:pt x="53573" y="10543772"/>
                </a:lnTo>
                <a:lnTo>
                  <a:pt x="53573" y="10894320"/>
                </a:lnTo>
                <a:lnTo>
                  <a:pt x="389946" y="10894320"/>
                </a:lnTo>
                <a:close/>
                <a:moveTo>
                  <a:pt x="389946" y="10178645"/>
                </a:moveTo>
                <a:lnTo>
                  <a:pt x="53573" y="10178645"/>
                </a:lnTo>
                <a:lnTo>
                  <a:pt x="53573" y="10529192"/>
                </a:lnTo>
                <a:lnTo>
                  <a:pt x="389946" y="10529192"/>
                </a:lnTo>
                <a:close/>
                <a:moveTo>
                  <a:pt x="389946" y="9813518"/>
                </a:moveTo>
                <a:lnTo>
                  <a:pt x="53573" y="9813518"/>
                </a:lnTo>
                <a:lnTo>
                  <a:pt x="53573" y="10164065"/>
                </a:lnTo>
                <a:lnTo>
                  <a:pt x="389946" y="10164065"/>
                </a:lnTo>
                <a:close/>
                <a:moveTo>
                  <a:pt x="389946" y="9448390"/>
                </a:moveTo>
                <a:lnTo>
                  <a:pt x="53573" y="9448390"/>
                </a:lnTo>
                <a:lnTo>
                  <a:pt x="53573" y="9798938"/>
                </a:lnTo>
                <a:lnTo>
                  <a:pt x="389946" y="9798938"/>
                </a:lnTo>
                <a:close/>
                <a:moveTo>
                  <a:pt x="389946" y="9083262"/>
                </a:moveTo>
                <a:lnTo>
                  <a:pt x="53573" y="9083262"/>
                </a:lnTo>
                <a:lnTo>
                  <a:pt x="53573" y="9433810"/>
                </a:lnTo>
                <a:lnTo>
                  <a:pt x="389946" y="9433810"/>
                </a:lnTo>
                <a:close/>
                <a:moveTo>
                  <a:pt x="389946" y="8718135"/>
                </a:moveTo>
                <a:lnTo>
                  <a:pt x="53573" y="8718135"/>
                </a:lnTo>
                <a:lnTo>
                  <a:pt x="53573" y="9068682"/>
                </a:lnTo>
                <a:lnTo>
                  <a:pt x="389946" y="9068682"/>
                </a:lnTo>
                <a:close/>
                <a:moveTo>
                  <a:pt x="389946" y="8353008"/>
                </a:moveTo>
                <a:lnTo>
                  <a:pt x="53573" y="8353008"/>
                </a:lnTo>
                <a:lnTo>
                  <a:pt x="53573" y="8703555"/>
                </a:lnTo>
                <a:lnTo>
                  <a:pt x="389946" y="8703555"/>
                </a:lnTo>
                <a:close/>
                <a:moveTo>
                  <a:pt x="389946" y="7987881"/>
                </a:moveTo>
                <a:lnTo>
                  <a:pt x="53573" y="7987881"/>
                </a:lnTo>
                <a:lnTo>
                  <a:pt x="53573" y="8338428"/>
                </a:lnTo>
                <a:lnTo>
                  <a:pt x="389946" y="8338428"/>
                </a:lnTo>
                <a:close/>
                <a:moveTo>
                  <a:pt x="389946" y="7622754"/>
                </a:moveTo>
                <a:lnTo>
                  <a:pt x="53573" y="7622754"/>
                </a:lnTo>
                <a:lnTo>
                  <a:pt x="53573" y="7973301"/>
                </a:lnTo>
                <a:lnTo>
                  <a:pt x="389946" y="7973301"/>
                </a:lnTo>
                <a:close/>
                <a:moveTo>
                  <a:pt x="389946" y="7257625"/>
                </a:moveTo>
                <a:lnTo>
                  <a:pt x="53573" y="7257625"/>
                </a:lnTo>
                <a:lnTo>
                  <a:pt x="53573" y="7608174"/>
                </a:lnTo>
                <a:lnTo>
                  <a:pt x="389946" y="7608174"/>
                </a:lnTo>
                <a:close/>
                <a:moveTo>
                  <a:pt x="389946" y="6892501"/>
                </a:moveTo>
                <a:lnTo>
                  <a:pt x="53573" y="6892501"/>
                </a:lnTo>
                <a:lnTo>
                  <a:pt x="53573" y="7243044"/>
                </a:lnTo>
                <a:lnTo>
                  <a:pt x="389946" y="7243044"/>
                </a:lnTo>
                <a:close/>
                <a:moveTo>
                  <a:pt x="389946" y="6527374"/>
                </a:moveTo>
                <a:lnTo>
                  <a:pt x="53573" y="6527374"/>
                </a:lnTo>
                <a:lnTo>
                  <a:pt x="53573" y="6877920"/>
                </a:lnTo>
                <a:lnTo>
                  <a:pt x="389946" y="6877920"/>
                </a:lnTo>
                <a:close/>
                <a:moveTo>
                  <a:pt x="389946" y="6187383"/>
                </a:moveTo>
                <a:lnTo>
                  <a:pt x="53574" y="6187383"/>
                </a:lnTo>
                <a:lnTo>
                  <a:pt x="53574" y="6357302"/>
                </a:lnTo>
                <a:lnTo>
                  <a:pt x="53573" y="6357302"/>
                </a:lnTo>
                <a:lnTo>
                  <a:pt x="53573" y="6512794"/>
                </a:lnTo>
                <a:lnTo>
                  <a:pt x="389946" y="6512794"/>
                </a:lnTo>
                <a:close/>
                <a:moveTo>
                  <a:pt x="389947" y="5822255"/>
                </a:moveTo>
                <a:lnTo>
                  <a:pt x="53574" y="5822255"/>
                </a:lnTo>
                <a:lnTo>
                  <a:pt x="53574" y="6172803"/>
                </a:lnTo>
                <a:lnTo>
                  <a:pt x="389947" y="6172803"/>
                </a:lnTo>
                <a:close/>
                <a:moveTo>
                  <a:pt x="389947" y="5457129"/>
                </a:moveTo>
                <a:lnTo>
                  <a:pt x="53574" y="5457129"/>
                </a:lnTo>
                <a:lnTo>
                  <a:pt x="53574" y="5807676"/>
                </a:lnTo>
                <a:lnTo>
                  <a:pt x="389947" y="5807676"/>
                </a:lnTo>
                <a:close/>
                <a:moveTo>
                  <a:pt x="389947" y="5092001"/>
                </a:moveTo>
                <a:lnTo>
                  <a:pt x="53574" y="5092001"/>
                </a:lnTo>
                <a:lnTo>
                  <a:pt x="53574" y="5442548"/>
                </a:lnTo>
                <a:lnTo>
                  <a:pt x="389947" y="5442548"/>
                </a:lnTo>
                <a:close/>
                <a:moveTo>
                  <a:pt x="389947" y="4726873"/>
                </a:moveTo>
                <a:lnTo>
                  <a:pt x="53574" y="4726873"/>
                </a:lnTo>
                <a:lnTo>
                  <a:pt x="53574" y="5077421"/>
                </a:lnTo>
                <a:lnTo>
                  <a:pt x="389947" y="5077421"/>
                </a:lnTo>
                <a:close/>
                <a:moveTo>
                  <a:pt x="389947" y="4361745"/>
                </a:moveTo>
                <a:lnTo>
                  <a:pt x="53574" y="4361745"/>
                </a:lnTo>
                <a:lnTo>
                  <a:pt x="53574" y="4712293"/>
                </a:lnTo>
                <a:lnTo>
                  <a:pt x="389947" y="4712293"/>
                </a:lnTo>
                <a:close/>
                <a:moveTo>
                  <a:pt x="389947" y="3996618"/>
                </a:moveTo>
                <a:lnTo>
                  <a:pt x="53574" y="3996618"/>
                </a:lnTo>
                <a:lnTo>
                  <a:pt x="53574" y="4347165"/>
                </a:lnTo>
                <a:lnTo>
                  <a:pt x="389947" y="4347165"/>
                </a:lnTo>
                <a:close/>
                <a:moveTo>
                  <a:pt x="389947" y="3631491"/>
                </a:moveTo>
                <a:lnTo>
                  <a:pt x="53574" y="3631491"/>
                </a:lnTo>
                <a:lnTo>
                  <a:pt x="53574" y="3982038"/>
                </a:lnTo>
                <a:lnTo>
                  <a:pt x="389947" y="3982038"/>
                </a:lnTo>
                <a:close/>
                <a:moveTo>
                  <a:pt x="389947" y="3266363"/>
                </a:moveTo>
                <a:lnTo>
                  <a:pt x="53574" y="3266363"/>
                </a:lnTo>
                <a:lnTo>
                  <a:pt x="53574" y="3616911"/>
                </a:lnTo>
                <a:lnTo>
                  <a:pt x="389947" y="3616911"/>
                </a:lnTo>
                <a:close/>
                <a:moveTo>
                  <a:pt x="389947" y="2901235"/>
                </a:moveTo>
                <a:lnTo>
                  <a:pt x="53574" y="2901235"/>
                </a:lnTo>
                <a:lnTo>
                  <a:pt x="53574" y="3251783"/>
                </a:lnTo>
                <a:lnTo>
                  <a:pt x="389947" y="3251783"/>
                </a:lnTo>
                <a:close/>
                <a:moveTo>
                  <a:pt x="389947" y="2536108"/>
                </a:moveTo>
                <a:lnTo>
                  <a:pt x="53574" y="2536108"/>
                </a:lnTo>
                <a:lnTo>
                  <a:pt x="53574" y="2886655"/>
                </a:lnTo>
                <a:lnTo>
                  <a:pt x="389947" y="2886655"/>
                </a:lnTo>
                <a:close/>
                <a:moveTo>
                  <a:pt x="389947" y="2170981"/>
                </a:moveTo>
                <a:lnTo>
                  <a:pt x="53574" y="2170981"/>
                </a:lnTo>
                <a:lnTo>
                  <a:pt x="53574" y="2521528"/>
                </a:lnTo>
                <a:lnTo>
                  <a:pt x="389947" y="2521528"/>
                </a:lnTo>
                <a:close/>
                <a:moveTo>
                  <a:pt x="389947" y="1805854"/>
                </a:moveTo>
                <a:lnTo>
                  <a:pt x="53574" y="1805854"/>
                </a:lnTo>
                <a:lnTo>
                  <a:pt x="53574" y="2156401"/>
                </a:lnTo>
                <a:lnTo>
                  <a:pt x="389947" y="2156401"/>
                </a:lnTo>
                <a:close/>
                <a:moveTo>
                  <a:pt x="389947" y="1440727"/>
                </a:moveTo>
                <a:lnTo>
                  <a:pt x="53574" y="1440727"/>
                </a:lnTo>
                <a:lnTo>
                  <a:pt x="53574" y="1791274"/>
                </a:lnTo>
                <a:lnTo>
                  <a:pt x="389947" y="1791274"/>
                </a:lnTo>
                <a:close/>
                <a:moveTo>
                  <a:pt x="389947" y="1075598"/>
                </a:moveTo>
                <a:lnTo>
                  <a:pt x="53574" y="1075598"/>
                </a:lnTo>
                <a:lnTo>
                  <a:pt x="53574" y="1426147"/>
                </a:lnTo>
                <a:lnTo>
                  <a:pt x="389947" y="1426147"/>
                </a:lnTo>
                <a:close/>
                <a:moveTo>
                  <a:pt x="389947" y="710474"/>
                </a:moveTo>
                <a:lnTo>
                  <a:pt x="53574" y="710474"/>
                </a:lnTo>
                <a:lnTo>
                  <a:pt x="53574" y="1061017"/>
                </a:lnTo>
                <a:lnTo>
                  <a:pt x="389947" y="1061017"/>
                </a:lnTo>
                <a:close/>
                <a:moveTo>
                  <a:pt x="389947" y="345347"/>
                </a:moveTo>
                <a:lnTo>
                  <a:pt x="53574" y="345347"/>
                </a:lnTo>
                <a:lnTo>
                  <a:pt x="53574" y="695893"/>
                </a:lnTo>
                <a:lnTo>
                  <a:pt x="389947" y="695893"/>
                </a:lnTo>
                <a:close/>
                <a:moveTo>
                  <a:pt x="741535" y="11639155"/>
                </a:moveTo>
                <a:lnTo>
                  <a:pt x="405166" y="11639155"/>
                </a:lnTo>
                <a:lnTo>
                  <a:pt x="405166" y="11989703"/>
                </a:lnTo>
                <a:lnTo>
                  <a:pt x="741535" y="11989703"/>
                </a:lnTo>
                <a:close/>
                <a:moveTo>
                  <a:pt x="741535" y="11274028"/>
                </a:moveTo>
                <a:lnTo>
                  <a:pt x="405166" y="11274028"/>
                </a:lnTo>
                <a:lnTo>
                  <a:pt x="405166" y="11624575"/>
                </a:lnTo>
                <a:lnTo>
                  <a:pt x="741535" y="11624575"/>
                </a:lnTo>
                <a:close/>
                <a:moveTo>
                  <a:pt x="741535" y="10908900"/>
                </a:moveTo>
                <a:lnTo>
                  <a:pt x="405166" y="10908900"/>
                </a:lnTo>
                <a:lnTo>
                  <a:pt x="405166" y="11259448"/>
                </a:lnTo>
                <a:lnTo>
                  <a:pt x="741535" y="11259448"/>
                </a:lnTo>
                <a:close/>
                <a:moveTo>
                  <a:pt x="741535" y="10543772"/>
                </a:moveTo>
                <a:lnTo>
                  <a:pt x="405166" y="10543772"/>
                </a:lnTo>
                <a:lnTo>
                  <a:pt x="405166" y="10894320"/>
                </a:lnTo>
                <a:lnTo>
                  <a:pt x="741535" y="10894320"/>
                </a:lnTo>
                <a:close/>
                <a:moveTo>
                  <a:pt x="741535" y="10178645"/>
                </a:moveTo>
                <a:lnTo>
                  <a:pt x="405166" y="10178645"/>
                </a:lnTo>
                <a:lnTo>
                  <a:pt x="405166" y="10529192"/>
                </a:lnTo>
                <a:lnTo>
                  <a:pt x="741535" y="10529192"/>
                </a:lnTo>
                <a:close/>
                <a:moveTo>
                  <a:pt x="741535" y="9813518"/>
                </a:moveTo>
                <a:lnTo>
                  <a:pt x="405166" y="9813518"/>
                </a:lnTo>
                <a:lnTo>
                  <a:pt x="405166" y="10164065"/>
                </a:lnTo>
                <a:lnTo>
                  <a:pt x="741535" y="10164065"/>
                </a:lnTo>
                <a:close/>
                <a:moveTo>
                  <a:pt x="741535" y="9448390"/>
                </a:moveTo>
                <a:lnTo>
                  <a:pt x="405166" y="9448390"/>
                </a:lnTo>
                <a:lnTo>
                  <a:pt x="405166" y="9798938"/>
                </a:lnTo>
                <a:lnTo>
                  <a:pt x="741535" y="9798938"/>
                </a:lnTo>
                <a:close/>
                <a:moveTo>
                  <a:pt x="741535" y="9083262"/>
                </a:moveTo>
                <a:lnTo>
                  <a:pt x="405166" y="9083262"/>
                </a:lnTo>
                <a:lnTo>
                  <a:pt x="405166" y="9433810"/>
                </a:lnTo>
                <a:lnTo>
                  <a:pt x="741535" y="9433810"/>
                </a:lnTo>
                <a:close/>
                <a:moveTo>
                  <a:pt x="741535" y="8718135"/>
                </a:moveTo>
                <a:lnTo>
                  <a:pt x="405166" y="8718135"/>
                </a:lnTo>
                <a:lnTo>
                  <a:pt x="405166" y="9068682"/>
                </a:lnTo>
                <a:lnTo>
                  <a:pt x="741535" y="9068682"/>
                </a:lnTo>
                <a:close/>
                <a:moveTo>
                  <a:pt x="741535" y="8353008"/>
                </a:moveTo>
                <a:lnTo>
                  <a:pt x="405166" y="8353008"/>
                </a:lnTo>
                <a:lnTo>
                  <a:pt x="405166" y="8703555"/>
                </a:lnTo>
                <a:lnTo>
                  <a:pt x="741535" y="8703555"/>
                </a:lnTo>
                <a:close/>
                <a:moveTo>
                  <a:pt x="741535" y="7987881"/>
                </a:moveTo>
                <a:lnTo>
                  <a:pt x="405166" y="7987881"/>
                </a:lnTo>
                <a:lnTo>
                  <a:pt x="405166" y="8338428"/>
                </a:lnTo>
                <a:lnTo>
                  <a:pt x="741535" y="8338428"/>
                </a:lnTo>
                <a:close/>
                <a:moveTo>
                  <a:pt x="741535" y="7622754"/>
                </a:moveTo>
                <a:lnTo>
                  <a:pt x="405166" y="7622754"/>
                </a:lnTo>
                <a:lnTo>
                  <a:pt x="405166" y="7973301"/>
                </a:lnTo>
                <a:lnTo>
                  <a:pt x="741535" y="7973301"/>
                </a:lnTo>
                <a:close/>
                <a:moveTo>
                  <a:pt x="741535" y="7257625"/>
                </a:moveTo>
                <a:lnTo>
                  <a:pt x="405166" y="7257625"/>
                </a:lnTo>
                <a:lnTo>
                  <a:pt x="405166" y="7608174"/>
                </a:lnTo>
                <a:lnTo>
                  <a:pt x="741535" y="7608174"/>
                </a:lnTo>
                <a:close/>
                <a:moveTo>
                  <a:pt x="741535" y="6892501"/>
                </a:moveTo>
                <a:lnTo>
                  <a:pt x="405166" y="6892501"/>
                </a:lnTo>
                <a:lnTo>
                  <a:pt x="405166" y="7243044"/>
                </a:lnTo>
                <a:lnTo>
                  <a:pt x="741535" y="7243044"/>
                </a:lnTo>
                <a:close/>
                <a:moveTo>
                  <a:pt x="741535" y="6527374"/>
                </a:moveTo>
                <a:lnTo>
                  <a:pt x="405166" y="6527374"/>
                </a:lnTo>
                <a:lnTo>
                  <a:pt x="405166" y="6877920"/>
                </a:lnTo>
                <a:lnTo>
                  <a:pt x="741535" y="6877920"/>
                </a:lnTo>
                <a:close/>
                <a:moveTo>
                  <a:pt x="741535" y="6187383"/>
                </a:moveTo>
                <a:lnTo>
                  <a:pt x="405167" y="6187383"/>
                </a:lnTo>
                <a:lnTo>
                  <a:pt x="405167" y="6357302"/>
                </a:lnTo>
                <a:lnTo>
                  <a:pt x="405166" y="6357302"/>
                </a:lnTo>
                <a:lnTo>
                  <a:pt x="405166" y="6512794"/>
                </a:lnTo>
                <a:lnTo>
                  <a:pt x="741535" y="6512794"/>
                </a:lnTo>
                <a:close/>
                <a:moveTo>
                  <a:pt x="741536" y="5822255"/>
                </a:moveTo>
                <a:lnTo>
                  <a:pt x="405167" y="5822255"/>
                </a:lnTo>
                <a:lnTo>
                  <a:pt x="405167" y="6172803"/>
                </a:lnTo>
                <a:lnTo>
                  <a:pt x="741536" y="6172803"/>
                </a:lnTo>
                <a:close/>
                <a:moveTo>
                  <a:pt x="741536" y="5457129"/>
                </a:moveTo>
                <a:lnTo>
                  <a:pt x="405167" y="5457129"/>
                </a:lnTo>
                <a:lnTo>
                  <a:pt x="405167" y="5807676"/>
                </a:lnTo>
                <a:lnTo>
                  <a:pt x="741536" y="5807676"/>
                </a:lnTo>
                <a:close/>
                <a:moveTo>
                  <a:pt x="741536" y="5092001"/>
                </a:moveTo>
                <a:lnTo>
                  <a:pt x="405167" y="5092001"/>
                </a:lnTo>
                <a:lnTo>
                  <a:pt x="405167" y="5442548"/>
                </a:lnTo>
                <a:lnTo>
                  <a:pt x="741536" y="5442548"/>
                </a:lnTo>
                <a:close/>
                <a:moveTo>
                  <a:pt x="741536" y="4726873"/>
                </a:moveTo>
                <a:lnTo>
                  <a:pt x="405167" y="4726873"/>
                </a:lnTo>
                <a:lnTo>
                  <a:pt x="405167" y="5077421"/>
                </a:lnTo>
                <a:lnTo>
                  <a:pt x="741536" y="5077421"/>
                </a:lnTo>
                <a:close/>
                <a:moveTo>
                  <a:pt x="741536" y="4361745"/>
                </a:moveTo>
                <a:lnTo>
                  <a:pt x="405167" y="4361745"/>
                </a:lnTo>
                <a:lnTo>
                  <a:pt x="405167" y="4712293"/>
                </a:lnTo>
                <a:lnTo>
                  <a:pt x="741536" y="4712293"/>
                </a:lnTo>
                <a:close/>
                <a:moveTo>
                  <a:pt x="741536" y="3996618"/>
                </a:moveTo>
                <a:lnTo>
                  <a:pt x="405167" y="3996618"/>
                </a:lnTo>
                <a:lnTo>
                  <a:pt x="405167" y="4347165"/>
                </a:lnTo>
                <a:lnTo>
                  <a:pt x="741536" y="4347165"/>
                </a:lnTo>
                <a:close/>
                <a:moveTo>
                  <a:pt x="741536" y="3631491"/>
                </a:moveTo>
                <a:lnTo>
                  <a:pt x="405167" y="3631491"/>
                </a:lnTo>
                <a:lnTo>
                  <a:pt x="405167" y="3982038"/>
                </a:lnTo>
                <a:lnTo>
                  <a:pt x="741536" y="3982038"/>
                </a:lnTo>
                <a:close/>
                <a:moveTo>
                  <a:pt x="741536" y="3266363"/>
                </a:moveTo>
                <a:lnTo>
                  <a:pt x="405167" y="3266363"/>
                </a:lnTo>
                <a:lnTo>
                  <a:pt x="405167" y="3616911"/>
                </a:lnTo>
                <a:lnTo>
                  <a:pt x="741536" y="3616911"/>
                </a:lnTo>
                <a:close/>
                <a:moveTo>
                  <a:pt x="741536" y="2901235"/>
                </a:moveTo>
                <a:lnTo>
                  <a:pt x="405167" y="2901235"/>
                </a:lnTo>
                <a:lnTo>
                  <a:pt x="405167" y="3251783"/>
                </a:lnTo>
                <a:lnTo>
                  <a:pt x="741536" y="3251783"/>
                </a:lnTo>
                <a:close/>
                <a:moveTo>
                  <a:pt x="741536" y="2536108"/>
                </a:moveTo>
                <a:lnTo>
                  <a:pt x="405167" y="2536108"/>
                </a:lnTo>
                <a:lnTo>
                  <a:pt x="405167" y="2886655"/>
                </a:lnTo>
                <a:lnTo>
                  <a:pt x="741536" y="2886655"/>
                </a:lnTo>
                <a:close/>
                <a:moveTo>
                  <a:pt x="741536" y="2170981"/>
                </a:moveTo>
                <a:lnTo>
                  <a:pt x="405167" y="2170981"/>
                </a:lnTo>
                <a:lnTo>
                  <a:pt x="405167" y="2521528"/>
                </a:lnTo>
                <a:lnTo>
                  <a:pt x="741536" y="2521528"/>
                </a:lnTo>
                <a:close/>
                <a:moveTo>
                  <a:pt x="741536" y="1805854"/>
                </a:moveTo>
                <a:lnTo>
                  <a:pt x="405167" y="1805854"/>
                </a:lnTo>
                <a:lnTo>
                  <a:pt x="405167" y="2156401"/>
                </a:lnTo>
                <a:lnTo>
                  <a:pt x="741536" y="2156401"/>
                </a:lnTo>
                <a:close/>
                <a:moveTo>
                  <a:pt x="741536" y="1440727"/>
                </a:moveTo>
                <a:lnTo>
                  <a:pt x="405167" y="1440727"/>
                </a:lnTo>
                <a:lnTo>
                  <a:pt x="405167" y="1791274"/>
                </a:lnTo>
                <a:lnTo>
                  <a:pt x="741536" y="1791274"/>
                </a:lnTo>
                <a:close/>
                <a:moveTo>
                  <a:pt x="741536" y="1075598"/>
                </a:moveTo>
                <a:lnTo>
                  <a:pt x="405167" y="1075598"/>
                </a:lnTo>
                <a:lnTo>
                  <a:pt x="405167" y="1426147"/>
                </a:lnTo>
                <a:lnTo>
                  <a:pt x="741536" y="1426147"/>
                </a:lnTo>
                <a:close/>
                <a:moveTo>
                  <a:pt x="741536" y="710474"/>
                </a:moveTo>
                <a:lnTo>
                  <a:pt x="405167" y="710474"/>
                </a:lnTo>
                <a:lnTo>
                  <a:pt x="405167" y="1061017"/>
                </a:lnTo>
                <a:lnTo>
                  <a:pt x="741536" y="1061017"/>
                </a:lnTo>
                <a:close/>
                <a:moveTo>
                  <a:pt x="741536" y="345347"/>
                </a:moveTo>
                <a:lnTo>
                  <a:pt x="405167" y="345347"/>
                </a:lnTo>
                <a:lnTo>
                  <a:pt x="405167" y="695893"/>
                </a:lnTo>
                <a:lnTo>
                  <a:pt x="741536" y="695893"/>
                </a:lnTo>
                <a:close/>
                <a:moveTo>
                  <a:pt x="1093125" y="12004282"/>
                </a:moveTo>
                <a:lnTo>
                  <a:pt x="756755" y="12004282"/>
                </a:lnTo>
                <a:lnTo>
                  <a:pt x="756755" y="12354830"/>
                </a:lnTo>
                <a:lnTo>
                  <a:pt x="1093125" y="12354830"/>
                </a:lnTo>
                <a:close/>
                <a:moveTo>
                  <a:pt x="1093125" y="11639155"/>
                </a:moveTo>
                <a:lnTo>
                  <a:pt x="756755" y="11639155"/>
                </a:lnTo>
                <a:lnTo>
                  <a:pt x="756755" y="11989703"/>
                </a:lnTo>
                <a:lnTo>
                  <a:pt x="1093125" y="11989703"/>
                </a:lnTo>
                <a:close/>
                <a:moveTo>
                  <a:pt x="1093125" y="11274028"/>
                </a:moveTo>
                <a:lnTo>
                  <a:pt x="756755" y="11274028"/>
                </a:lnTo>
                <a:lnTo>
                  <a:pt x="756755" y="11624575"/>
                </a:lnTo>
                <a:lnTo>
                  <a:pt x="1093125" y="11624575"/>
                </a:lnTo>
                <a:close/>
                <a:moveTo>
                  <a:pt x="1093125" y="10908900"/>
                </a:moveTo>
                <a:lnTo>
                  <a:pt x="756755" y="10908900"/>
                </a:lnTo>
                <a:lnTo>
                  <a:pt x="756755" y="11259448"/>
                </a:lnTo>
                <a:lnTo>
                  <a:pt x="1093125" y="11259448"/>
                </a:lnTo>
                <a:close/>
                <a:moveTo>
                  <a:pt x="1093125" y="10543772"/>
                </a:moveTo>
                <a:lnTo>
                  <a:pt x="756755" y="10543772"/>
                </a:lnTo>
                <a:lnTo>
                  <a:pt x="756755" y="10894320"/>
                </a:lnTo>
                <a:lnTo>
                  <a:pt x="1093125" y="10894320"/>
                </a:lnTo>
                <a:close/>
                <a:moveTo>
                  <a:pt x="1093125" y="10178645"/>
                </a:moveTo>
                <a:lnTo>
                  <a:pt x="756755" y="10178645"/>
                </a:lnTo>
                <a:lnTo>
                  <a:pt x="756755" y="10529192"/>
                </a:lnTo>
                <a:lnTo>
                  <a:pt x="1093125" y="10529192"/>
                </a:lnTo>
                <a:close/>
                <a:moveTo>
                  <a:pt x="1093125" y="9813518"/>
                </a:moveTo>
                <a:lnTo>
                  <a:pt x="756756" y="9813518"/>
                </a:lnTo>
                <a:lnTo>
                  <a:pt x="756755" y="10164065"/>
                </a:lnTo>
                <a:lnTo>
                  <a:pt x="1093125" y="10164065"/>
                </a:lnTo>
                <a:close/>
                <a:moveTo>
                  <a:pt x="1093125" y="9448390"/>
                </a:moveTo>
                <a:lnTo>
                  <a:pt x="756756" y="9448390"/>
                </a:lnTo>
                <a:lnTo>
                  <a:pt x="756756" y="9798938"/>
                </a:lnTo>
                <a:lnTo>
                  <a:pt x="1093125" y="9798938"/>
                </a:lnTo>
                <a:close/>
                <a:moveTo>
                  <a:pt x="1093125" y="9083262"/>
                </a:moveTo>
                <a:lnTo>
                  <a:pt x="756756" y="9083262"/>
                </a:lnTo>
                <a:lnTo>
                  <a:pt x="756756" y="9433810"/>
                </a:lnTo>
                <a:lnTo>
                  <a:pt x="1093125" y="9433810"/>
                </a:lnTo>
                <a:close/>
                <a:moveTo>
                  <a:pt x="1093125" y="8718135"/>
                </a:moveTo>
                <a:lnTo>
                  <a:pt x="756756" y="8718135"/>
                </a:lnTo>
                <a:lnTo>
                  <a:pt x="756756" y="9068682"/>
                </a:lnTo>
                <a:lnTo>
                  <a:pt x="1093125" y="9068682"/>
                </a:lnTo>
                <a:close/>
                <a:moveTo>
                  <a:pt x="1093125" y="8353008"/>
                </a:moveTo>
                <a:lnTo>
                  <a:pt x="756756" y="8353008"/>
                </a:lnTo>
                <a:lnTo>
                  <a:pt x="756756" y="8703555"/>
                </a:lnTo>
                <a:lnTo>
                  <a:pt x="1093125" y="8703555"/>
                </a:lnTo>
                <a:close/>
                <a:moveTo>
                  <a:pt x="1093125" y="7987881"/>
                </a:moveTo>
                <a:lnTo>
                  <a:pt x="756756" y="7987881"/>
                </a:lnTo>
                <a:lnTo>
                  <a:pt x="756756" y="8338428"/>
                </a:lnTo>
                <a:lnTo>
                  <a:pt x="1093125" y="8338428"/>
                </a:lnTo>
                <a:close/>
                <a:moveTo>
                  <a:pt x="1093125" y="7622754"/>
                </a:moveTo>
                <a:lnTo>
                  <a:pt x="756756" y="7622754"/>
                </a:lnTo>
                <a:lnTo>
                  <a:pt x="756756" y="7973301"/>
                </a:lnTo>
                <a:lnTo>
                  <a:pt x="1093125" y="7973301"/>
                </a:lnTo>
                <a:close/>
                <a:moveTo>
                  <a:pt x="1093125" y="7257625"/>
                </a:moveTo>
                <a:lnTo>
                  <a:pt x="756755" y="7257625"/>
                </a:lnTo>
                <a:lnTo>
                  <a:pt x="756756" y="7608174"/>
                </a:lnTo>
                <a:lnTo>
                  <a:pt x="1093125" y="7608174"/>
                </a:lnTo>
                <a:close/>
                <a:moveTo>
                  <a:pt x="1093125" y="6892501"/>
                </a:moveTo>
                <a:lnTo>
                  <a:pt x="756755" y="6892501"/>
                </a:lnTo>
                <a:lnTo>
                  <a:pt x="756755" y="7243044"/>
                </a:lnTo>
                <a:lnTo>
                  <a:pt x="1093125" y="7243044"/>
                </a:lnTo>
                <a:close/>
                <a:moveTo>
                  <a:pt x="1093125" y="6527374"/>
                </a:moveTo>
                <a:lnTo>
                  <a:pt x="756755" y="6527374"/>
                </a:lnTo>
                <a:lnTo>
                  <a:pt x="756755" y="6877920"/>
                </a:lnTo>
                <a:lnTo>
                  <a:pt x="1093125" y="6877920"/>
                </a:lnTo>
                <a:close/>
                <a:moveTo>
                  <a:pt x="1093125" y="6187383"/>
                </a:moveTo>
                <a:lnTo>
                  <a:pt x="756756" y="6187383"/>
                </a:lnTo>
                <a:lnTo>
                  <a:pt x="756756" y="6357302"/>
                </a:lnTo>
                <a:lnTo>
                  <a:pt x="756755" y="6357302"/>
                </a:lnTo>
                <a:lnTo>
                  <a:pt x="756755" y="6512794"/>
                </a:lnTo>
                <a:lnTo>
                  <a:pt x="1093125" y="6512794"/>
                </a:lnTo>
                <a:close/>
                <a:moveTo>
                  <a:pt x="1093126" y="5822255"/>
                </a:moveTo>
                <a:lnTo>
                  <a:pt x="756756" y="5822255"/>
                </a:lnTo>
                <a:lnTo>
                  <a:pt x="756756" y="6172803"/>
                </a:lnTo>
                <a:lnTo>
                  <a:pt x="1093126" y="6172803"/>
                </a:lnTo>
                <a:close/>
                <a:moveTo>
                  <a:pt x="1093126" y="5457129"/>
                </a:moveTo>
                <a:lnTo>
                  <a:pt x="756756" y="5457129"/>
                </a:lnTo>
                <a:lnTo>
                  <a:pt x="756756" y="5807676"/>
                </a:lnTo>
                <a:lnTo>
                  <a:pt x="1093126" y="5807676"/>
                </a:lnTo>
                <a:close/>
                <a:moveTo>
                  <a:pt x="1093126" y="5092001"/>
                </a:moveTo>
                <a:lnTo>
                  <a:pt x="756756" y="5092001"/>
                </a:lnTo>
                <a:lnTo>
                  <a:pt x="756756" y="5442548"/>
                </a:lnTo>
                <a:lnTo>
                  <a:pt x="1093126" y="5442548"/>
                </a:lnTo>
                <a:close/>
                <a:moveTo>
                  <a:pt x="1093126" y="4726873"/>
                </a:moveTo>
                <a:lnTo>
                  <a:pt x="756756" y="4726873"/>
                </a:lnTo>
                <a:lnTo>
                  <a:pt x="756756" y="5077421"/>
                </a:lnTo>
                <a:lnTo>
                  <a:pt x="1093126" y="5077421"/>
                </a:lnTo>
                <a:close/>
                <a:moveTo>
                  <a:pt x="1093126" y="4361745"/>
                </a:moveTo>
                <a:lnTo>
                  <a:pt x="756756" y="4361745"/>
                </a:lnTo>
                <a:lnTo>
                  <a:pt x="756756" y="4712293"/>
                </a:lnTo>
                <a:lnTo>
                  <a:pt x="1093126" y="4712293"/>
                </a:lnTo>
                <a:close/>
                <a:moveTo>
                  <a:pt x="1093126" y="3996618"/>
                </a:moveTo>
                <a:lnTo>
                  <a:pt x="756756" y="3996618"/>
                </a:lnTo>
                <a:lnTo>
                  <a:pt x="756756" y="4347165"/>
                </a:lnTo>
                <a:lnTo>
                  <a:pt x="1093126" y="4347165"/>
                </a:lnTo>
                <a:close/>
                <a:moveTo>
                  <a:pt x="1093126" y="3631491"/>
                </a:moveTo>
                <a:lnTo>
                  <a:pt x="756757" y="3631491"/>
                </a:lnTo>
                <a:lnTo>
                  <a:pt x="756756" y="3982038"/>
                </a:lnTo>
                <a:lnTo>
                  <a:pt x="1093126" y="3982038"/>
                </a:lnTo>
                <a:close/>
                <a:moveTo>
                  <a:pt x="1093126" y="3266363"/>
                </a:moveTo>
                <a:lnTo>
                  <a:pt x="756757" y="3266363"/>
                </a:lnTo>
                <a:lnTo>
                  <a:pt x="756757" y="3616911"/>
                </a:lnTo>
                <a:lnTo>
                  <a:pt x="1093126" y="3616911"/>
                </a:lnTo>
                <a:close/>
                <a:moveTo>
                  <a:pt x="1093126" y="2901235"/>
                </a:moveTo>
                <a:lnTo>
                  <a:pt x="756757" y="2901235"/>
                </a:lnTo>
                <a:lnTo>
                  <a:pt x="756757" y="3251783"/>
                </a:lnTo>
                <a:lnTo>
                  <a:pt x="1093126" y="3251783"/>
                </a:lnTo>
                <a:close/>
                <a:moveTo>
                  <a:pt x="1093126" y="2536108"/>
                </a:moveTo>
                <a:lnTo>
                  <a:pt x="756757" y="2536108"/>
                </a:lnTo>
                <a:lnTo>
                  <a:pt x="756757" y="2886655"/>
                </a:lnTo>
                <a:lnTo>
                  <a:pt x="1093126" y="2886655"/>
                </a:lnTo>
                <a:close/>
                <a:moveTo>
                  <a:pt x="1093126" y="2170981"/>
                </a:moveTo>
                <a:lnTo>
                  <a:pt x="756757" y="2170981"/>
                </a:lnTo>
                <a:lnTo>
                  <a:pt x="756757" y="2521528"/>
                </a:lnTo>
                <a:lnTo>
                  <a:pt x="1093126" y="2521528"/>
                </a:lnTo>
                <a:close/>
                <a:moveTo>
                  <a:pt x="1093126" y="1805854"/>
                </a:moveTo>
                <a:lnTo>
                  <a:pt x="756757" y="1805854"/>
                </a:lnTo>
                <a:lnTo>
                  <a:pt x="756757" y="2156401"/>
                </a:lnTo>
                <a:lnTo>
                  <a:pt x="1093126" y="2156401"/>
                </a:lnTo>
                <a:close/>
                <a:moveTo>
                  <a:pt x="1093126" y="1440727"/>
                </a:moveTo>
                <a:lnTo>
                  <a:pt x="756757" y="1440727"/>
                </a:lnTo>
                <a:lnTo>
                  <a:pt x="756757" y="1791274"/>
                </a:lnTo>
                <a:lnTo>
                  <a:pt x="1093126" y="1791274"/>
                </a:lnTo>
                <a:close/>
                <a:moveTo>
                  <a:pt x="1093126" y="1075598"/>
                </a:moveTo>
                <a:lnTo>
                  <a:pt x="756756" y="1075598"/>
                </a:lnTo>
                <a:lnTo>
                  <a:pt x="756757" y="1426147"/>
                </a:lnTo>
                <a:lnTo>
                  <a:pt x="1093126" y="1426147"/>
                </a:lnTo>
                <a:close/>
                <a:moveTo>
                  <a:pt x="1093126" y="710474"/>
                </a:moveTo>
                <a:lnTo>
                  <a:pt x="756756" y="710474"/>
                </a:lnTo>
                <a:lnTo>
                  <a:pt x="756756" y="1061017"/>
                </a:lnTo>
                <a:lnTo>
                  <a:pt x="1093126" y="1061017"/>
                </a:lnTo>
                <a:close/>
                <a:moveTo>
                  <a:pt x="1093126" y="345347"/>
                </a:moveTo>
                <a:lnTo>
                  <a:pt x="756756" y="345347"/>
                </a:lnTo>
                <a:lnTo>
                  <a:pt x="756756" y="695893"/>
                </a:lnTo>
                <a:lnTo>
                  <a:pt x="1093126" y="695893"/>
                </a:lnTo>
                <a:close/>
                <a:moveTo>
                  <a:pt x="1444715" y="12004284"/>
                </a:moveTo>
                <a:lnTo>
                  <a:pt x="1108345" y="12004282"/>
                </a:lnTo>
                <a:lnTo>
                  <a:pt x="1108345" y="12354830"/>
                </a:lnTo>
                <a:lnTo>
                  <a:pt x="1444715" y="12354830"/>
                </a:lnTo>
                <a:close/>
                <a:moveTo>
                  <a:pt x="1444715" y="11639156"/>
                </a:moveTo>
                <a:lnTo>
                  <a:pt x="1108345" y="11639155"/>
                </a:lnTo>
                <a:lnTo>
                  <a:pt x="1108345" y="11989703"/>
                </a:lnTo>
                <a:lnTo>
                  <a:pt x="1444715" y="11989703"/>
                </a:lnTo>
                <a:close/>
                <a:moveTo>
                  <a:pt x="1444715" y="11274028"/>
                </a:moveTo>
                <a:lnTo>
                  <a:pt x="1108345" y="11274028"/>
                </a:lnTo>
                <a:lnTo>
                  <a:pt x="1108345" y="11624575"/>
                </a:lnTo>
                <a:lnTo>
                  <a:pt x="1444715" y="11624575"/>
                </a:lnTo>
                <a:close/>
                <a:moveTo>
                  <a:pt x="1444715" y="10908901"/>
                </a:moveTo>
                <a:lnTo>
                  <a:pt x="1108345" y="10908900"/>
                </a:lnTo>
                <a:lnTo>
                  <a:pt x="1108345" y="11259448"/>
                </a:lnTo>
                <a:lnTo>
                  <a:pt x="1444715" y="11259448"/>
                </a:lnTo>
                <a:close/>
                <a:moveTo>
                  <a:pt x="1444715" y="10543773"/>
                </a:moveTo>
                <a:lnTo>
                  <a:pt x="1108345" y="10543772"/>
                </a:lnTo>
                <a:lnTo>
                  <a:pt x="1108345" y="10894320"/>
                </a:lnTo>
                <a:lnTo>
                  <a:pt x="1444715" y="10894320"/>
                </a:lnTo>
                <a:close/>
                <a:moveTo>
                  <a:pt x="1444715" y="10178645"/>
                </a:moveTo>
                <a:lnTo>
                  <a:pt x="1108345" y="10178645"/>
                </a:lnTo>
                <a:lnTo>
                  <a:pt x="1108345" y="10529192"/>
                </a:lnTo>
                <a:lnTo>
                  <a:pt x="1444715" y="10529192"/>
                </a:lnTo>
                <a:close/>
                <a:moveTo>
                  <a:pt x="1444715" y="9813518"/>
                </a:moveTo>
                <a:lnTo>
                  <a:pt x="1108346" y="9813518"/>
                </a:lnTo>
                <a:lnTo>
                  <a:pt x="1108345" y="10164065"/>
                </a:lnTo>
                <a:lnTo>
                  <a:pt x="1444715" y="10164065"/>
                </a:lnTo>
                <a:close/>
                <a:moveTo>
                  <a:pt x="1444715" y="9448390"/>
                </a:moveTo>
                <a:lnTo>
                  <a:pt x="1108346" y="9448390"/>
                </a:lnTo>
                <a:lnTo>
                  <a:pt x="1108346" y="9798938"/>
                </a:lnTo>
                <a:lnTo>
                  <a:pt x="1444715" y="9798938"/>
                </a:lnTo>
                <a:close/>
                <a:moveTo>
                  <a:pt x="1444715" y="9083262"/>
                </a:moveTo>
                <a:lnTo>
                  <a:pt x="1108346" y="9083262"/>
                </a:lnTo>
                <a:lnTo>
                  <a:pt x="1108346" y="9433810"/>
                </a:lnTo>
                <a:lnTo>
                  <a:pt x="1444715" y="9433810"/>
                </a:lnTo>
                <a:close/>
                <a:moveTo>
                  <a:pt x="1444715" y="8718135"/>
                </a:moveTo>
                <a:lnTo>
                  <a:pt x="1108346" y="8718135"/>
                </a:lnTo>
                <a:lnTo>
                  <a:pt x="1108346" y="9068682"/>
                </a:lnTo>
                <a:lnTo>
                  <a:pt x="1444715" y="9068682"/>
                </a:lnTo>
                <a:close/>
                <a:moveTo>
                  <a:pt x="1444715" y="8353008"/>
                </a:moveTo>
                <a:lnTo>
                  <a:pt x="1108346" y="8353008"/>
                </a:lnTo>
                <a:lnTo>
                  <a:pt x="1108346" y="8703555"/>
                </a:lnTo>
                <a:lnTo>
                  <a:pt x="1444715" y="8703555"/>
                </a:lnTo>
                <a:close/>
                <a:moveTo>
                  <a:pt x="1444715" y="7987881"/>
                </a:moveTo>
                <a:lnTo>
                  <a:pt x="1108346" y="7987881"/>
                </a:lnTo>
                <a:lnTo>
                  <a:pt x="1108346" y="8338428"/>
                </a:lnTo>
                <a:lnTo>
                  <a:pt x="1444715" y="8338428"/>
                </a:lnTo>
                <a:close/>
                <a:moveTo>
                  <a:pt x="1444715" y="7622754"/>
                </a:moveTo>
                <a:lnTo>
                  <a:pt x="1108346" y="7622754"/>
                </a:lnTo>
                <a:lnTo>
                  <a:pt x="1108346" y="7973301"/>
                </a:lnTo>
                <a:lnTo>
                  <a:pt x="1444715" y="7973301"/>
                </a:lnTo>
                <a:close/>
                <a:moveTo>
                  <a:pt x="1444715" y="7257625"/>
                </a:moveTo>
                <a:lnTo>
                  <a:pt x="1108346" y="7257625"/>
                </a:lnTo>
                <a:lnTo>
                  <a:pt x="1108346" y="7608174"/>
                </a:lnTo>
                <a:lnTo>
                  <a:pt x="1444715" y="7608174"/>
                </a:lnTo>
                <a:close/>
                <a:moveTo>
                  <a:pt x="1444715" y="6892501"/>
                </a:moveTo>
                <a:lnTo>
                  <a:pt x="1108345" y="6892501"/>
                </a:lnTo>
                <a:lnTo>
                  <a:pt x="1108346" y="7243044"/>
                </a:lnTo>
                <a:lnTo>
                  <a:pt x="1444715" y="7243044"/>
                </a:lnTo>
                <a:close/>
                <a:moveTo>
                  <a:pt x="1444715" y="6527374"/>
                </a:moveTo>
                <a:lnTo>
                  <a:pt x="1108345" y="6527374"/>
                </a:lnTo>
                <a:lnTo>
                  <a:pt x="1108345" y="6877920"/>
                </a:lnTo>
                <a:lnTo>
                  <a:pt x="1444715" y="6877920"/>
                </a:lnTo>
                <a:close/>
                <a:moveTo>
                  <a:pt x="1444715" y="6187385"/>
                </a:moveTo>
                <a:lnTo>
                  <a:pt x="1108346" y="6187383"/>
                </a:lnTo>
                <a:lnTo>
                  <a:pt x="1108346" y="6357302"/>
                </a:lnTo>
                <a:lnTo>
                  <a:pt x="1108345" y="6357302"/>
                </a:lnTo>
                <a:lnTo>
                  <a:pt x="1108345" y="6512794"/>
                </a:lnTo>
                <a:lnTo>
                  <a:pt x="1444715" y="6512794"/>
                </a:lnTo>
                <a:close/>
                <a:moveTo>
                  <a:pt x="1444716" y="5822257"/>
                </a:moveTo>
                <a:lnTo>
                  <a:pt x="1108346" y="5822255"/>
                </a:lnTo>
                <a:lnTo>
                  <a:pt x="1108346" y="6172803"/>
                </a:lnTo>
                <a:lnTo>
                  <a:pt x="1444716" y="6172803"/>
                </a:lnTo>
                <a:close/>
                <a:moveTo>
                  <a:pt x="1444716" y="5457129"/>
                </a:moveTo>
                <a:lnTo>
                  <a:pt x="1108346" y="5457129"/>
                </a:lnTo>
                <a:lnTo>
                  <a:pt x="1108346" y="5807676"/>
                </a:lnTo>
                <a:lnTo>
                  <a:pt x="1444716" y="5807676"/>
                </a:lnTo>
                <a:close/>
                <a:moveTo>
                  <a:pt x="1444716" y="5092001"/>
                </a:moveTo>
                <a:lnTo>
                  <a:pt x="1108346" y="5092001"/>
                </a:lnTo>
                <a:lnTo>
                  <a:pt x="1108346" y="5442548"/>
                </a:lnTo>
                <a:lnTo>
                  <a:pt x="1444716" y="5442548"/>
                </a:lnTo>
                <a:close/>
                <a:moveTo>
                  <a:pt x="1444716" y="4726874"/>
                </a:moveTo>
                <a:lnTo>
                  <a:pt x="1108346" y="4726873"/>
                </a:lnTo>
                <a:lnTo>
                  <a:pt x="1108346" y="5077421"/>
                </a:lnTo>
                <a:lnTo>
                  <a:pt x="1444716" y="5077421"/>
                </a:lnTo>
                <a:close/>
                <a:moveTo>
                  <a:pt x="1444716" y="4361746"/>
                </a:moveTo>
                <a:lnTo>
                  <a:pt x="1108346" y="4361745"/>
                </a:lnTo>
                <a:lnTo>
                  <a:pt x="1108346" y="4712293"/>
                </a:lnTo>
                <a:lnTo>
                  <a:pt x="1444716" y="4712293"/>
                </a:lnTo>
                <a:close/>
                <a:moveTo>
                  <a:pt x="1444716" y="3996618"/>
                </a:moveTo>
                <a:lnTo>
                  <a:pt x="1108346" y="3996618"/>
                </a:lnTo>
                <a:lnTo>
                  <a:pt x="1108346" y="4347165"/>
                </a:lnTo>
                <a:lnTo>
                  <a:pt x="1444716" y="4347165"/>
                </a:lnTo>
                <a:close/>
                <a:moveTo>
                  <a:pt x="1444716" y="3631491"/>
                </a:moveTo>
                <a:lnTo>
                  <a:pt x="1108347" y="3631491"/>
                </a:lnTo>
                <a:lnTo>
                  <a:pt x="1108346" y="3982038"/>
                </a:lnTo>
                <a:lnTo>
                  <a:pt x="1444716" y="3982038"/>
                </a:lnTo>
                <a:close/>
                <a:moveTo>
                  <a:pt x="1444716" y="3266363"/>
                </a:moveTo>
                <a:lnTo>
                  <a:pt x="1108347" y="3266363"/>
                </a:lnTo>
                <a:lnTo>
                  <a:pt x="1108347" y="3616911"/>
                </a:lnTo>
                <a:lnTo>
                  <a:pt x="1444716" y="3616911"/>
                </a:lnTo>
                <a:close/>
                <a:moveTo>
                  <a:pt x="1444716" y="2901235"/>
                </a:moveTo>
                <a:lnTo>
                  <a:pt x="1108347" y="2901235"/>
                </a:lnTo>
                <a:lnTo>
                  <a:pt x="1108347" y="3251783"/>
                </a:lnTo>
                <a:lnTo>
                  <a:pt x="1444716" y="3251783"/>
                </a:lnTo>
                <a:close/>
                <a:moveTo>
                  <a:pt x="1444716" y="2536108"/>
                </a:moveTo>
                <a:lnTo>
                  <a:pt x="1108347" y="2536108"/>
                </a:lnTo>
                <a:lnTo>
                  <a:pt x="1108347" y="2886655"/>
                </a:lnTo>
                <a:lnTo>
                  <a:pt x="1444716" y="2886655"/>
                </a:lnTo>
                <a:close/>
                <a:moveTo>
                  <a:pt x="1444716" y="2170981"/>
                </a:moveTo>
                <a:lnTo>
                  <a:pt x="1108347" y="2170981"/>
                </a:lnTo>
                <a:lnTo>
                  <a:pt x="1108347" y="2521528"/>
                </a:lnTo>
                <a:lnTo>
                  <a:pt x="1444716" y="2521528"/>
                </a:lnTo>
                <a:close/>
                <a:moveTo>
                  <a:pt x="1444716" y="1805854"/>
                </a:moveTo>
                <a:lnTo>
                  <a:pt x="1108347" y="1805854"/>
                </a:lnTo>
                <a:lnTo>
                  <a:pt x="1108347" y="2156401"/>
                </a:lnTo>
                <a:lnTo>
                  <a:pt x="1444716" y="2156401"/>
                </a:lnTo>
                <a:close/>
                <a:moveTo>
                  <a:pt x="1444716" y="1440727"/>
                </a:moveTo>
                <a:lnTo>
                  <a:pt x="1108347" y="1440727"/>
                </a:lnTo>
                <a:lnTo>
                  <a:pt x="1108347" y="1791274"/>
                </a:lnTo>
                <a:lnTo>
                  <a:pt x="1444716" y="1791274"/>
                </a:lnTo>
                <a:close/>
                <a:moveTo>
                  <a:pt x="1444716" y="1075598"/>
                </a:moveTo>
                <a:lnTo>
                  <a:pt x="1108347" y="1075598"/>
                </a:lnTo>
                <a:lnTo>
                  <a:pt x="1108347" y="1426147"/>
                </a:lnTo>
                <a:lnTo>
                  <a:pt x="1444716" y="1426147"/>
                </a:lnTo>
                <a:close/>
                <a:moveTo>
                  <a:pt x="1444716" y="710474"/>
                </a:moveTo>
                <a:lnTo>
                  <a:pt x="1108346" y="710474"/>
                </a:lnTo>
                <a:lnTo>
                  <a:pt x="1108347" y="1061017"/>
                </a:lnTo>
                <a:lnTo>
                  <a:pt x="1444716" y="1061017"/>
                </a:lnTo>
                <a:close/>
                <a:moveTo>
                  <a:pt x="1459936" y="0"/>
                </a:moveTo>
                <a:lnTo>
                  <a:pt x="1459936" y="207762"/>
                </a:lnTo>
                <a:lnTo>
                  <a:pt x="1457855" y="210563"/>
                </a:lnTo>
                <a:lnTo>
                  <a:pt x="1444716" y="220832"/>
                </a:lnTo>
                <a:lnTo>
                  <a:pt x="1444716" y="0"/>
                </a:lnTo>
                <a:close/>
                <a:moveTo>
                  <a:pt x="1796305" y="12004284"/>
                </a:moveTo>
                <a:lnTo>
                  <a:pt x="1459935" y="12004284"/>
                </a:lnTo>
                <a:lnTo>
                  <a:pt x="1459935" y="12354830"/>
                </a:lnTo>
                <a:lnTo>
                  <a:pt x="1796305" y="12354830"/>
                </a:lnTo>
                <a:close/>
                <a:moveTo>
                  <a:pt x="1796305" y="11639156"/>
                </a:moveTo>
                <a:lnTo>
                  <a:pt x="1459935" y="11639156"/>
                </a:lnTo>
                <a:lnTo>
                  <a:pt x="1459935" y="11989703"/>
                </a:lnTo>
                <a:lnTo>
                  <a:pt x="1796305" y="11989703"/>
                </a:lnTo>
                <a:close/>
                <a:moveTo>
                  <a:pt x="1796305" y="11274028"/>
                </a:moveTo>
                <a:lnTo>
                  <a:pt x="1459935" y="11274028"/>
                </a:lnTo>
                <a:lnTo>
                  <a:pt x="1459935" y="11624575"/>
                </a:lnTo>
                <a:lnTo>
                  <a:pt x="1796305" y="11624575"/>
                </a:lnTo>
                <a:close/>
                <a:moveTo>
                  <a:pt x="1796305" y="10908901"/>
                </a:moveTo>
                <a:lnTo>
                  <a:pt x="1459935" y="10908901"/>
                </a:lnTo>
                <a:lnTo>
                  <a:pt x="1459935" y="11259448"/>
                </a:lnTo>
                <a:lnTo>
                  <a:pt x="1796305" y="11259448"/>
                </a:lnTo>
                <a:close/>
                <a:moveTo>
                  <a:pt x="1796305" y="10543773"/>
                </a:moveTo>
                <a:lnTo>
                  <a:pt x="1459935" y="10543773"/>
                </a:lnTo>
                <a:lnTo>
                  <a:pt x="1459935" y="10894320"/>
                </a:lnTo>
                <a:lnTo>
                  <a:pt x="1796305" y="10894320"/>
                </a:lnTo>
                <a:close/>
                <a:moveTo>
                  <a:pt x="1796305" y="10178645"/>
                </a:moveTo>
                <a:lnTo>
                  <a:pt x="1459935" y="10178645"/>
                </a:lnTo>
                <a:lnTo>
                  <a:pt x="1459935" y="10529192"/>
                </a:lnTo>
                <a:lnTo>
                  <a:pt x="1796305" y="10529192"/>
                </a:lnTo>
                <a:close/>
                <a:moveTo>
                  <a:pt x="1796305" y="9813518"/>
                </a:moveTo>
                <a:lnTo>
                  <a:pt x="1459935" y="9813518"/>
                </a:lnTo>
                <a:lnTo>
                  <a:pt x="1459935" y="10164065"/>
                </a:lnTo>
                <a:lnTo>
                  <a:pt x="1796305" y="10164065"/>
                </a:lnTo>
                <a:close/>
                <a:moveTo>
                  <a:pt x="1796305" y="9448390"/>
                </a:moveTo>
                <a:lnTo>
                  <a:pt x="1459935" y="9448390"/>
                </a:lnTo>
                <a:lnTo>
                  <a:pt x="1459935" y="9798938"/>
                </a:lnTo>
                <a:lnTo>
                  <a:pt x="1796305" y="9798938"/>
                </a:lnTo>
                <a:close/>
                <a:moveTo>
                  <a:pt x="1796305" y="9083262"/>
                </a:moveTo>
                <a:lnTo>
                  <a:pt x="1459935" y="9083262"/>
                </a:lnTo>
                <a:lnTo>
                  <a:pt x="1459935" y="9433810"/>
                </a:lnTo>
                <a:lnTo>
                  <a:pt x="1796305" y="9433810"/>
                </a:lnTo>
                <a:close/>
                <a:moveTo>
                  <a:pt x="1796305" y="8718135"/>
                </a:moveTo>
                <a:lnTo>
                  <a:pt x="1459935" y="8718135"/>
                </a:lnTo>
                <a:lnTo>
                  <a:pt x="1459935" y="9068682"/>
                </a:lnTo>
                <a:lnTo>
                  <a:pt x="1796305" y="9068682"/>
                </a:lnTo>
                <a:close/>
                <a:moveTo>
                  <a:pt x="1796305" y="8353008"/>
                </a:moveTo>
                <a:lnTo>
                  <a:pt x="1459935" y="8353008"/>
                </a:lnTo>
                <a:lnTo>
                  <a:pt x="1459935" y="8703555"/>
                </a:lnTo>
                <a:lnTo>
                  <a:pt x="1796305" y="8703555"/>
                </a:lnTo>
                <a:close/>
                <a:moveTo>
                  <a:pt x="1796305" y="7987881"/>
                </a:moveTo>
                <a:lnTo>
                  <a:pt x="1459935" y="7987881"/>
                </a:lnTo>
                <a:lnTo>
                  <a:pt x="1459935" y="8338428"/>
                </a:lnTo>
                <a:lnTo>
                  <a:pt x="1796305" y="8338428"/>
                </a:lnTo>
                <a:close/>
                <a:moveTo>
                  <a:pt x="1796305" y="7622754"/>
                </a:moveTo>
                <a:lnTo>
                  <a:pt x="1459935" y="7622754"/>
                </a:lnTo>
                <a:lnTo>
                  <a:pt x="1459935" y="7973301"/>
                </a:lnTo>
                <a:lnTo>
                  <a:pt x="1796305" y="7973301"/>
                </a:lnTo>
                <a:close/>
                <a:moveTo>
                  <a:pt x="1796305" y="7257625"/>
                </a:moveTo>
                <a:lnTo>
                  <a:pt x="1459935" y="7257625"/>
                </a:lnTo>
                <a:lnTo>
                  <a:pt x="1459935" y="7608174"/>
                </a:lnTo>
                <a:lnTo>
                  <a:pt x="1796305" y="7608174"/>
                </a:lnTo>
                <a:close/>
                <a:moveTo>
                  <a:pt x="1796305" y="6892501"/>
                </a:moveTo>
                <a:lnTo>
                  <a:pt x="1459935" y="6892501"/>
                </a:lnTo>
                <a:lnTo>
                  <a:pt x="1459935" y="7243044"/>
                </a:lnTo>
                <a:lnTo>
                  <a:pt x="1796305" y="7243044"/>
                </a:lnTo>
                <a:close/>
                <a:moveTo>
                  <a:pt x="1796305" y="6527374"/>
                </a:moveTo>
                <a:lnTo>
                  <a:pt x="1459935" y="6527374"/>
                </a:lnTo>
                <a:lnTo>
                  <a:pt x="1459935" y="6877920"/>
                </a:lnTo>
                <a:lnTo>
                  <a:pt x="1796305" y="6877920"/>
                </a:lnTo>
                <a:close/>
                <a:moveTo>
                  <a:pt x="1796305" y="6187385"/>
                </a:moveTo>
                <a:lnTo>
                  <a:pt x="1459936" y="6187385"/>
                </a:lnTo>
                <a:lnTo>
                  <a:pt x="1459936" y="6357302"/>
                </a:lnTo>
                <a:lnTo>
                  <a:pt x="1459935" y="6357302"/>
                </a:lnTo>
                <a:lnTo>
                  <a:pt x="1459935" y="6512794"/>
                </a:lnTo>
                <a:lnTo>
                  <a:pt x="1796305" y="6512794"/>
                </a:lnTo>
                <a:close/>
                <a:moveTo>
                  <a:pt x="1796306" y="5822257"/>
                </a:moveTo>
                <a:lnTo>
                  <a:pt x="1459936" y="5822257"/>
                </a:lnTo>
                <a:lnTo>
                  <a:pt x="1459936" y="6172803"/>
                </a:lnTo>
                <a:lnTo>
                  <a:pt x="1796306" y="6172803"/>
                </a:lnTo>
                <a:close/>
                <a:moveTo>
                  <a:pt x="1796306" y="5457129"/>
                </a:moveTo>
                <a:lnTo>
                  <a:pt x="1459936" y="5457129"/>
                </a:lnTo>
                <a:lnTo>
                  <a:pt x="1459936" y="5807676"/>
                </a:lnTo>
                <a:lnTo>
                  <a:pt x="1796306" y="5807676"/>
                </a:lnTo>
                <a:close/>
                <a:moveTo>
                  <a:pt x="1796306" y="5092001"/>
                </a:moveTo>
                <a:lnTo>
                  <a:pt x="1459936" y="5092001"/>
                </a:lnTo>
                <a:lnTo>
                  <a:pt x="1459936" y="5442548"/>
                </a:lnTo>
                <a:lnTo>
                  <a:pt x="1796306" y="5442548"/>
                </a:lnTo>
                <a:close/>
                <a:moveTo>
                  <a:pt x="1796306" y="4726874"/>
                </a:moveTo>
                <a:lnTo>
                  <a:pt x="1459936" y="4726874"/>
                </a:lnTo>
                <a:lnTo>
                  <a:pt x="1459936" y="5077421"/>
                </a:lnTo>
                <a:lnTo>
                  <a:pt x="1796306" y="5077421"/>
                </a:lnTo>
                <a:close/>
                <a:moveTo>
                  <a:pt x="1796306" y="4361746"/>
                </a:moveTo>
                <a:lnTo>
                  <a:pt x="1459936" y="4361746"/>
                </a:lnTo>
                <a:lnTo>
                  <a:pt x="1459936" y="4712293"/>
                </a:lnTo>
                <a:lnTo>
                  <a:pt x="1796306" y="4712293"/>
                </a:lnTo>
                <a:close/>
                <a:moveTo>
                  <a:pt x="1796306" y="3996618"/>
                </a:moveTo>
                <a:lnTo>
                  <a:pt x="1459936" y="3996618"/>
                </a:lnTo>
                <a:lnTo>
                  <a:pt x="1459936" y="4347165"/>
                </a:lnTo>
                <a:lnTo>
                  <a:pt x="1796306" y="4347165"/>
                </a:lnTo>
                <a:close/>
                <a:moveTo>
                  <a:pt x="1796306" y="3631491"/>
                </a:moveTo>
                <a:lnTo>
                  <a:pt x="1459936" y="3631491"/>
                </a:lnTo>
                <a:lnTo>
                  <a:pt x="1459936" y="3982038"/>
                </a:lnTo>
                <a:lnTo>
                  <a:pt x="1796306" y="3982038"/>
                </a:lnTo>
                <a:close/>
                <a:moveTo>
                  <a:pt x="1796306" y="3266363"/>
                </a:moveTo>
                <a:lnTo>
                  <a:pt x="1459936" y="3266363"/>
                </a:lnTo>
                <a:lnTo>
                  <a:pt x="1459936" y="3616911"/>
                </a:lnTo>
                <a:lnTo>
                  <a:pt x="1796306" y="3616911"/>
                </a:lnTo>
                <a:close/>
                <a:moveTo>
                  <a:pt x="1796306" y="2901235"/>
                </a:moveTo>
                <a:lnTo>
                  <a:pt x="1459936" y="2901235"/>
                </a:lnTo>
                <a:lnTo>
                  <a:pt x="1459936" y="3251783"/>
                </a:lnTo>
                <a:lnTo>
                  <a:pt x="1796306" y="3251783"/>
                </a:lnTo>
                <a:close/>
                <a:moveTo>
                  <a:pt x="1796306" y="2536108"/>
                </a:moveTo>
                <a:lnTo>
                  <a:pt x="1459936" y="2536108"/>
                </a:lnTo>
                <a:lnTo>
                  <a:pt x="1459936" y="2886655"/>
                </a:lnTo>
                <a:lnTo>
                  <a:pt x="1796306" y="2886655"/>
                </a:lnTo>
                <a:close/>
                <a:moveTo>
                  <a:pt x="1796306" y="2170981"/>
                </a:moveTo>
                <a:lnTo>
                  <a:pt x="1459936" y="2170981"/>
                </a:lnTo>
                <a:lnTo>
                  <a:pt x="1459936" y="2521528"/>
                </a:lnTo>
                <a:lnTo>
                  <a:pt x="1796306" y="2521528"/>
                </a:lnTo>
                <a:close/>
                <a:moveTo>
                  <a:pt x="1796306" y="1805854"/>
                </a:moveTo>
                <a:lnTo>
                  <a:pt x="1459936" y="1805854"/>
                </a:lnTo>
                <a:lnTo>
                  <a:pt x="1459936" y="2156401"/>
                </a:lnTo>
                <a:lnTo>
                  <a:pt x="1796306" y="2156401"/>
                </a:lnTo>
                <a:close/>
                <a:moveTo>
                  <a:pt x="1796306" y="1440727"/>
                </a:moveTo>
                <a:lnTo>
                  <a:pt x="1459936" y="1440727"/>
                </a:lnTo>
                <a:lnTo>
                  <a:pt x="1459936" y="1791274"/>
                </a:lnTo>
                <a:lnTo>
                  <a:pt x="1796306" y="1791274"/>
                </a:lnTo>
                <a:close/>
                <a:moveTo>
                  <a:pt x="1796306" y="1075598"/>
                </a:moveTo>
                <a:lnTo>
                  <a:pt x="1459936" y="1075598"/>
                </a:lnTo>
                <a:lnTo>
                  <a:pt x="1459936" y="1426147"/>
                </a:lnTo>
                <a:lnTo>
                  <a:pt x="1796306" y="1426147"/>
                </a:lnTo>
                <a:close/>
                <a:moveTo>
                  <a:pt x="2147895" y="12004284"/>
                </a:moveTo>
                <a:lnTo>
                  <a:pt x="1811525" y="12004284"/>
                </a:lnTo>
                <a:lnTo>
                  <a:pt x="1811525" y="12354830"/>
                </a:lnTo>
                <a:lnTo>
                  <a:pt x="2147895" y="12354830"/>
                </a:lnTo>
                <a:close/>
                <a:moveTo>
                  <a:pt x="2147895" y="11639156"/>
                </a:moveTo>
                <a:lnTo>
                  <a:pt x="1811525" y="11639156"/>
                </a:lnTo>
                <a:lnTo>
                  <a:pt x="1811525" y="11989703"/>
                </a:lnTo>
                <a:lnTo>
                  <a:pt x="2147895" y="11989703"/>
                </a:lnTo>
                <a:close/>
                <a:moveTo>
                  <a:pt x="2147895" y="11274028"/>
                </a:moveTo>
                <a:lnTo>
                  <a:pt x="1811525" y="11274028"/>
                </a:lnTo>
                <a:lnTo>
                  <a:pt x="1811525" y="11624575"/>
                </a:lnTo>
                <a:lnTo>
                  <a:pt x="2147895" y="11624575"/>
                </a:lnTo>
                <a:close/>
                <a:moveTo>
                  <a:pt x="2147895" y="10908901"/>
                </a:moveTo>
                <a:lnTo>
                  <a:pt x="1811525" y="10908901"/>
                </a:lnTo>
                <a:lnTo>
                  <a:pt x="1811525" y="11259448"/>
                </a:lnTo>
                <a:lnTo>
                  <a:pt x="2147895" y="11259448"/>
                </a:lnTo>
                <a:close/>
                <a:moveTo>
                  <a:pt x="2147896" y="10543773"/>
                </a:moveTo>
                <a:lnTo>
                  <a:pt x="1811525" y="10543773"/>
                </a:lnTo>
                <a:lnTo>
                  <a:pt x="1811525" y="10894320"/>
                </a:lnTo>
                <a:lnTo>
                  <a:pt x="2147895" y="10894320"/>
                </a:lnTo>
                <a:close/>
                <a:moveTo>
                  <a:pt x="2147896" y="10178645"/>
                </a:moveTo>
                <a:lnTo>
                  <a:pt x="1811525" y="10178645"/>
                </a:lnTo>
                <a:lnTo>
                  <a:pt x="1811525" y="10529192"/>
                </a:lnTo>
                <a:lnTo>
                  <a:pt x="2147896" y="10529192"/>
                </a:lnTo>
                <a:close/>
                <a:moveTo>
                  <a:pt x="2147896" y="9813518"/>
                </a:moveTo>
                <a:lnTo>
                  <a:pt x="1811525" y="9813518"/>
                </a:lnTo>
                <a:lnTo>
                  <a:pt x="1811525" y="10164065"/>
                </a:lnTo>
                <a:lnTo>
                  <a:pt x="2147896" y="10164065"/>
                </a:lnTo>
                <a:close/>
                <a:moveTo>
                  <a:pt x="2147896" y="9448390"/>
                </a:moveTo>
                <a:lnTo>
                  <a:pt x="1811525" y="9448390"/>
                </a:lnTo>
                <a:lnTo>
                  <a:pt x="1811525" y="9798938"/>
                </a:lnTo>
                <a:lnTo>
                  <a:pt x="2147896" y="9798938"/>
                </a:lnTo>
                <a:close/>
                <a:moveTo>
                  <a:pt x="2147896" y="9083262"/>
                </a:moveTo>
                <a:lnTo>
                  <a:pt x="1811525" y="9083262"/>
                </a:lnTo>
                <a:lnTo>
                  <a:pt x="1811525" y="9433810"/>
                </a:lnTo>
                <a:lnTo>
                  <a:pt x="2147896" y="9433810"/>
                </a:lnTo>
                <a:close/>
                <a:moveTo>
                  <a:pt x="2147896" y="8718135"/>
                </a:moveTo>
                <a:lnTo>
                  <a:pt x="1811525" y="8718135"/>
                </a:lnTo>
                <a:lnTo>
                  <a:pt x="1811525" y="9068682"/>
                </a:lnTo>
                <a:lnTo>
                  <a:pt x="2147896" y="9068682"/>
                </a:lnTo>
                <a:close/>
                <a:moveTo>
                  <a:pt x="2147896" y="8353008"/>
                </a:moveTo>
                <a:lnTo>
                  <a:pt x="1811525" y="8353008"/>
                </a:lnTo>
                <a:lnTo>
                  <a:pt x="1811525" y="8703555"/>
                </a:lnTo>
                <a:lnTo>
                  <a:pt x="2147896" y="8703555"/>
                </a:lnTo>
                <a:close/>
                <a:moveTo>
                  <a:pt x="2147896" y="7987881"/>
                </a:moveTo>
                <a:lnTo>
                  <a:pt x="1811525" y="7987881"/>
                </a:lnTo>
                <a:lnTo>
                  <a:pt x="1811525" y="8338428"/>
                </a:lnTo>
                <a:lnTo>
                  <a:pt x="2147896" y="8338428"/>
                </a:lnTo>
                <a:close/>
                <a:moveTo>
                  <a:pt x="2147896" y="7622754"/>
                </a:moveTo>
                <a:lnTo>
                  <a:pt x="1811525" y="7622754"/>
                </a:lnTo>
                <a:lnTo>
                  <a:pt x="1811525" y="7973301"/>
                </a:lnTo>
                <a:lnTo>
                  <a:pt x="2147896" y="7973301"/>
                </a:lnTo>
                <a:close/>
                <a:moveTo>
                  <a:pt x="2147896" y="7257625"/>
                </a:moveTo>
                <a:lnTo>
                  <a:pt x="1811525" y="7257625"/>
                </a:lnTo>
                <a:lnTo>
                  <a:pt x="1811525" y="7608174"/>
                </a:lnTo>
                <a:lnTo>
                  <a:pt x="2147896" y="7608174"/>
                </a:lnTo>
                <a:close/>
                <a:moveTo>
                  <a:pt x="2147896" y="6892501"/>
                </a:moveTo>
                <a:lnTo>
                  <a:pt x="1811525" y="6892501"/>
                </a:lnTo>
                <a:lnTo>
                  <a:pt x="1811525" y="7243044"/>
                </a:lnTo>
                <a:lnTo>
                  <a:pt x="2147896" y="7243044"/>
                </a:lnTo>
                <a:close/>
                <a:moveTo>
                  <a:pt x="2147896" y="6527374"/>
                </a:moveTo>
                <a:lnTo>
                  <a:pt x="1811525" y="6527374"/>
                </a:lnTo>
                <a:lnTo>
                  <a:pt x="1811525" y="6877920"/>
                </a:lnTo>
                <a:lnTo>
                  <a:pt x="2147896" y="6877920"/>
                </a:lnTo>
                <a:close/>
                <a:moveTo>
                  <a:pt x="2147896" y="6187385"/>
                </a:moveTo>
                <a:lnTo>
                  <a:pt x="1811526" y="6187385"/>
                </a:lnTo>
                <a:lnTo>
                  <a:pt x="1811526" y="6357302"/>
                </a:lnTo>
                <a:lnTo>
                  <a:pt x="1811525" y="6357302"/>
                </a:lnTo>
                <a:lnTo>
                  <a:pt x="1811525" y="6512794"/>
                </a:lnTo>
                <a:lnTo>
                  <a:pt x="2147896" y="6512794"/>
                </a:lnTo>
                <a:lnTo>
                  <a:pt x="2147896" y="6357302"/>
                </a:lnTo>
                <a:close/>
                <a:moveTo>
                  <a:pt x="2147896" y="5822257"/>
                </a:moveTo>
                <a:lnTo>
                  <a:pt x="1811526" y="5822257"/>
                </a:lnTo>
                <a:lnTo>
                  <a:pt x="1811526" y="6172803"/>
                </a:lnTo>
                <a:lnTo>
                  <a:pt x="2147896" y="6172803"/>
                </a:lnTo>
                <a:close/>
                <a:moveTo>
                  <a:pt x="2147896" y="5457129"/>
                </a:moveTo>
                <a:lnTo>
                  <a:pt x="1811526" y="5457129"/>
                </a:lnTo>
                <a:lnTo>
                  <a:pt x="1811526" y="5807676"/>
                </a:lnTo>
                <a:lnTo>
                  <a:pt x="2147896" y="5807676"/>
                </a:lnTo>
                <a:close/>
                <a:moveTo>
                  <a:pt x="2147896" y="5092001"/>
                </a:moveTo>
                <a:lnTo>
                  <a:pt x="1811526" y="5092001"/>
                </a:lnTo>
                <a:lnTo>
                  <a:pt x="1811526" y="5442548"/>
                </a:lnTo>
                <a:lnTo>
                  <a:pt x="2147896" y="5442548"/>
                </a:lnTo>
                <a:close/>
                <a:moveTo>
                  <a:pt x="2147896" y="4726874"/>
                </a:moveTo>
                <a:lnTo>
                  <a:pt x="1811526" y="4726874"/>
                </a:lnTo>
                <a:lnTo>
                  <a:pt x="1811526" y="5077421"/>
                </a:lnTo>
                <a:lnTo>
                  <a:pt x="2147896" y="5077421"/>
                </a:lnTo>
                <a:close/>
                <a:moveTo>
                  <a:pt x="2147897" y="4361746"/>
                </a:moveTo>
                <a:lnTo>
                  <a:pt x="1811526" y="4361746"/>
                </a:lnTo>
                <a:lnTo>
                  <a:pt x="1811526" y="4712293"/>
                </a:lnTo>
                <a:lnTo>
                  <a:pt x="2147896" y="4712293"/>
                </a:lnTo>
                <a:close/>
                <a:moveTo>
                  <a:pt x="2147897" y="3996618"/>
                </a:moveTo>
                <a:lnTo>
                  <a:pt x="1811526" y="3996618"/>
                </a:lnTo>
                <a:lnTo>
                  <a:pt x="1811526" y="4347165"/>
                </a:lnTo>
                <a:lnTo>
                  <a:pt x="2147897" y="4347165"/>
                </a:lnTo>
                <a:close/>
                <a:moveTo>
                  <a:pt x="2147897" y="3631491"/>
                </a:moveTo>
                <a:lnTo>
                  <a:pt x="1811526" y="3631491"/>
                </a:lnTo>
                <a:lnTo>
                  <a:pt x="1811526" y="3982038"/>
                </a:lnTo>
                <a:lnTo>
                  <a:pt x="2147897" y="3982038"/>
                </a:lnTo>
                <a:close/>
                <a:moveTo>
                  <a:pt x="2147897" y="3266363"/>
                </a:moveTo>
                <a:lnTo>
                  <a:pt x="1811526" y="3266363"/>
                </a:lnTo>
                <a:lnTo>
                  <a:pt x="1811526" y="3616911"/>
                </a:lnTo>
                <a:lnTo>
                  <a:pt x="2147897" y="3616911"/>
                </a:lnTo>
                <a:close/>
                <a:moveTo>
                  <a:pt x="2147897" y="2901235"/>
                </a:moveTo>
                <a:lnTo>
                  <a:pt x="1811526" y="2901235"/>
                </a:lnTo>
                <a:lnTo>
                  <a:pt x="1811526" y="3251783"/>
                </a:lnTo>
                <a:lnTo>
                  <a:pt x="2147897" y="3251783"/>
                </a:lnTo>
                <a:close/>
                <a:moveTo>
                  <a:pt x="2499484" y="11639156"/>
                </a:moveTo>
                <a:lnTo>
                  <a:pt x="2163115" y="11639156"/>
                </a:lnTo>
                <a:lnTo>
                  <a:pt x="2163115" y="11989703"/>
                </a:lnTo>
                <a:lnTo>
                  <a:pt x="2499484" y="11989703"/>
                </a:lnTo>
                <a:close/>
                <a:moveTo>
                  <a:pt x="2499484" y="11274028"/>
                </a:moveTo>
                <a:lnTo>
                  <a:pt x="2163115" y="11274028"/>
                </a:lnTo>
                <a:lnTo>
                  <a:pt x="2163115" y="11624575"/>
                </a:lnTo>
                <a:lnTo>
                  <a:pt x="2499484" y="11624575"/>
                </a:lnTo>
                <a:close/>
                <a:moveTo>
                  <a:pt x="2499484" y="10908900"/>
                </a:moveTo>
                <a:lnTo>
                  <a:pt x="2163115" y="10908901"/>
                </a:lnTo>
                <a:lnTo>
                  <a:pt x="2163115" y="11259448"/>
                </a:lnTo>
                <a:lnTo>
                  <a:pt x="2499484" y="11259448"/>
                </a:lnTo>
                <a:close/>
                <a:moveTo>
                  <a:pt x="2499484" y="10543773"/>
                </a:moveTo>
                <a:lnTo>
                  <a:pt x="2163115" y="10543773"/>
                </a:lnTo>
                <a:lnTo>
                  <a:pt x="2163115" y="10894320"/>
                </a:lnTo>
                <a:lnTo>
                  <a:pt x="2499484" y="10894320"/>
                </a:lnTo>
                <a:close/>
                <a:moveTo>
                  <a:pt x="2499484" y="10178645"/>
                </a:moveTo>
                <a:lnTo>
                  <a:pt x="2163115" y="10178645"/>
                </a:lnTo>
                <a:lnTo>
                  <a:pt x="2163115" y="10529192"/>
                </a:lnTo>
                <a:lnTo>
                  <a:pt x="2499484" y="10529192"/>
                </a:lnTo>
                <a:close/>
                <a:moveTo>
                  <a:pt x="2499484" y="9813518"/>
                </a:moveTo>
                <a:lnTo>
                  <a:pt x="2163115" y="9813518"/>
                </a:lnTo>
                <a:lnTo>
                  <a:pt x="2163115" y="10164065"/>
                </a:lnTo>
                <a:lnTo>
                  <a:pt x="2499484" y="10164065"/>
                </a:lnTo>
                <a:close/>
                <a:moveTo>
                  <a:pt x="2499484" y="9448390"/>
                </a:moveTo>
                <a:lnTo>
                  <a:pt x="2163115" y="9448390"/>
                </a:lnTo>
                <a:lnTo>
                  <a:pt x="2163115" y="9798938"/>
                </a:lnTo>
                <a:lnTo>
                  <a:pt x="2499484" y="9798938"/>
                </a:lnTo>
                <a:close/>
                <a:moveTo>
                  <a:pt x="2499484" y="9083262"/>
                </a:moveTo>
                <a:lnTo>
                  <a:pt x="2163115" y="9083262"/>
                </a:lnTo>
                <a:lnTo>
                  <a:pt x="2163115" y="9433810"/>
                </a:lnTo>
                <a:lnTo>
                  <a:pt x="2499484" y="9433810"/>
                </a:lnTo>
                <a:close/>
                <a:moveTo>
                  <a:pt x="2499484" y="8718135"/>
                </a:moveTo>
                <a:lnTo>
                  <a:pt x="2163115" y="8718135"/>
                </a:lnTo>
                <a:lnTo>
                  <a:pt x="2163115" y="9068682"/>
                </a:lnTo>
                <a:lnTo>
                  <a:pt x="2499484" y="9068682"/>
                </a:lnTo>
                <a:close/>
                <a:moveTo>
                  <a:pt x="2499484" y="8353008"/>
                </a:moveTo>
                <a:lnTo>
                  <a:pt x="2163115" y="8353008"/>
                </a:lnTo>
                <a:lnTo>
                  <a:pt x="2163115" y="8703555"/>
                </a:lnTo>
                <a:lnTo>
                  <a:pt x="2499484" y="8703555"/>
                </a:lnTo>
                <a:close/>
                <a:moveTo>
                  <a:pt x="2499484" y="7987881"/>
                </a:moveTo>
                <a:lnTo>
                  <a:pt x="2163115" y="7987881"/>
                </a:lnTo>
                <a:lnTo>
                  <a:pt x="2163115" y="8338428"/>
                </a:lnTo>
                <a:lnTo>
                  <a:pt x="2499484" y="8338428"/>
                </a:lnTo>
                <a:close/>
                <a:moveTo>
                  <a:pt x="2499484" y="7622754"/>
                </a:moveTo>
                <a:lnTo>
                  <a:pt x="2163115" y="7622754"/>
                </a:lnTo>
                <a:lnTo>
                  <a:pt x="2163115" y="7973301"/>
                </a:lnTo>
                <a:lnTo>
                  <a:pt x="2499484" y="7973301"/>
                </a:lnTo>
                <a:close/>
                <a:moveTo>
                  <a:pt x="2499484" y="7257625"/>
                </a:moveTo>
                <a:lnTo>
                  <a:pt x="2163115" y="7257625"/>
                </a:lnTo>
                <a:lnTo>
                  <a:pt x="2163115" y="7608174"/>
                </a:lnTo>
                <a:lnTo>
                  <a:pt x="2499484" y="7608174"/>
                </a:lnTo>
                <a:close/>
                <a:moveTo>
                  <a:pt x="2499484" y="6892501"/>
                </a:moveTo>
                <a:lnTo>
                  <a:pt x="2163115" y="6892501"/>
                </a:lnTo>
                <a:lnTo>
                  <a:pt x="2163115" y="7243044"/>
                </a:lnTo>
                <a:lnTo>
                  <a:pt x="2499484" y="7243044"/>
                </a:lnTo>
                <a:close/>
                <a:moveTo>
                  <a:pt x="2499485" y="6527374"/>
                </a:moveTo>
                <a:lnTo>
                  <a:pt x="2163115" y="6527374"/>
                </a:lnTo>
                <a:lnTo>
                  <a:pt x="2163115" y="6877920"/>
                </a:lnTo>
                <a:lnTo>
                  <a:pt x="2499484" y="6877921"/>
                </a:lnTo>
                <a:close/>
                <a:moveTo>
                  <a:pt x="2499485" y="6187384"/>
                </a:moveTo>
                <a:lnTo>
                  <a:pt x="2163116" y="6187385"/>
                </a:lnTo>
                <a:lnTo>
                  <a:pt x="2163116" y="6357302"/>
                </a:lnTo>
                <a:lnTo>
                  <a:pt x="2163115" y="6357302"/>
                </a:lnTo>
                <a:lnTo>
                  <a:pt x="2163115" y="6512794"/>
                </a:lnTo>
                <a:lnTo>
                  <a:pt x="2499485" y="6512794"/>
                </a:lnTo>
                <a:lnTo>
                  <a:pt x="2499485" y="6357302"/>
                </a:lnTo>
                <a:close/>
                <a:moveTo>
                  <a:pt x="2499485" y="5822257"/>
                </a:moveTo>
                <a:lnTo>
                  <a:pt x="2163116" y="5822257"/>
                </a:lnTo>
                <a:lnTo>
                  <a:pt x="2163116" y="6172803"/>
                </a:lnTo>
                <a:lnTo>
                  <a:pt x="2499485" y="6172803"/>
                </a:lnTo>
                <a:close/>
                <a:moveTo>
                  <a:pt x="2499485" y="5457129"/>
                </a:moveTo>
                <a:lnTo>
                  <a:pt x="2163116" y="5457129"/>
                </a:lnTo>
                <a:lnTo>
                  <a:pt x="2163116" y="5807676"/>
                </a:lnTo>
                <a:lnTo>
                  <a:pt x="2499485" y="5807676"/>
                </a:lnTo>
                <a:close/>
                <a:moveTo>
                  <a:pt x="2499485" y="5092001"/>
                </a:moveTo>
                <a:lnTo>
                  <a:pt x="2163116" y="5092001"/>
                </a:lnTo>
                <a:lnTo>
                  <a:pt x="2163116" y="5442548"/>
                </a:lnTo>
                <a:lnTo>
                  <a:pt x="2499485" y="5442548"/>
                </a:lnTo>
                <a:close/>
                <a:moveTo>
                  <a:pt x="2499485" y="4726873"/>
                </a:moveTo>
                <a:lnTo>
                  <a:pt x="2163116" y="4726874"/>
                </a:lnTo>
                <a:lnTo>
                  <a:pt x="2163116" y="5077421"/>
                </a:lnTo>
                <a:lnTo>
                  <a:pt x="2499485" y="5077421"/>
                </a:lnTo>
                <a:close/>
                <a:moveTo>
                  <a:pt x="2499485" y="4361746"/>
                </a:moveTo>
                <a:lnTo>
                  <a:pt x="2163116" y="4361746"/>
                </a:lnTo>
                <a:lnTo>
                  <a:pt x="2163116" y="4712293"/>
                </a:lnTo>
                <a:lnTo>
                  <a:pt x="2499485" y="4712293"/>
                </a:lnTo>
                <a:close/>
                <a:moveTo>
                  <a:pt x="2499485" y="3266363"/>
                </a:moveTo>
                <a:lnTo>
                  <a:pt x="2163116" y="3266363"/>
                </a:lnTo>
                <a:lnTo>
                  <a:pt x="2163116" y="3616911"/>
                </a:lnTo>
                <a:lnTo>
                  <a:pt x="2499485" y="3616911"/>
                </a:lnTo>
                <a:close/>
                <a:moveTo>
                  <a:pt x="2499485" y="2901235"/>
                </a:moveTo>
                <a:lnTo>
                  <a:pt x="2163116" y="2901235"/>
                </a:lnTo>
                <a:lnTo>
                  <a:pt x="2163116" y="3251783"/>
                </a:lnTo>
                <a:lnTo>
                  <a:pt x="2499485" y="3251783"/>
                </a:lnTo>
                <a:close/>
                <a:moveTo>
                  <a:pt x="2851074" y="11639156"/>
                </a:moveTo>
                <a:lnTo>
                  <a:pt x="2514704" y="11639156"/>
                </a:lnTo>
                <a:lnTo>
                  <a:pt x="2514704" y="11989703"/>
                </a:lnTo>
                <a:lnTo>
                  <a:pt x="2851074" y="11989703"/>
                </a:lnTo>
                <a:close/>
                <a:moveTo>
                  <a:pt x="2851074" y="11274028"/>
                </a:moveTo>
                <a:lnTo>
                  <a:pt x="2514704" y="11274028"/>
                </a:lnTo>
                <a:lnTo>
                  <a:pt x="2514704" y="11624575"/>
                </a:lnTo>
                <a:lnTo>
                  <a:pt x="2851074" y="11624575"/>
                </a:lnTo>
                <a:close/>
                <a:moveTo>
                  <a:pt x="2851074" y="10908900"/>
                </a:moveTo>
                <a:lnTo>
                  <a:pt x="2514704" y="10908900"/>
                </a:lnTo>
                <a:lnTo>
                  <a:pt x="2514704" y="11259448"/>
                </a:lnTo>
                <a:lnTo>
                  <a:pt x="2851074" y="11259448"/>
                </a:lnTo>
                <a:close/>
                <a:moveTo>
                  <a:pt x="2851074" y="10543773"/>
                </a:moveTo>
                <a:lnTo>
                  <a:pt x="2514704" y="10543773"/>
                </a:lnTo>
                <a:lnTo>
                  <a:pt x="2514704" y="10894320"/>
                </a:lnTo>
                <a:lnTo>
                  <a:pt x="2851074" y="10894320"/>
                </a:lnTo>
                <a:close/>
                <a:moveTo>
                  <a:pt x="2851074" y="10178645"/>
                </a:moveTo>
                <a:lnTo>
                  <a:pt x="2514704" y="10178645"/>
                </a:lnTo>
                <a:lnTo>
                  <a:pt x="2514704" y="10529192"/>
                </a:lnTo>
                <a:lnTo>
                  <a:pt x="2851074" y="10529192"/>
                </a:lnTo>
                <a:close/>
                <a:moveTo>
                  <a:pt x="2851074" y="9813518"/>
                </a:moveTo>
                <a:lnTo>
                  <a:pt x="2514704" y="9813518"/>
                </a:lnTo>
                <a:lnTo>
                  <a:pt x="2514704" y="10164065"/>
                </a:lnTo>
                <a:lnTo>
                  <a:pt x="2851074" y="10164065"/>
                </a:lnTo>
                <a:close/>
                <a:moveTo>
                  <a:pt x="2851074" y="9448390"/>
                </a:moveTo>
                <a:lnTo>
                  <a:pt x="2514704" y="9448390"/>
                </a:lnTo>
                <a:lnTo>
                  <a:pt x="2514704" y="9798938"/>
                </a:lnTo>
                <a:lnTo>
                  <a:pt x="2851074" y="9798938"/>
                </a:lnTo>
                <a:close/>
                <a:moveTo>
                  <a:pt x="2851074" y="9083262"/>
                </a:moveTo>
                <a:lnTo>
                  <a:pt x="2514704" y="9083262"/>
                </a:lnTo>
                <a:lnTo>
                  <a:pt x="2514704" y="9433810"/>
                </a:lnTo>
                <a:lnTo>
                  <a:pt x="2851074" y="9433810"/>
                </a:lnTo>
                <a:close/>
                <a:moveTo>
                  <a:pt x="2851074" y="8718135"/>
                </a:moveTo>
                <a:lnTo>
                  <a:pt x="2514704" y="8718135"/>
                </a:lnTo>
                <a:lnTo>
                  <a:pt x="2514704" y="9068682"/>
                </a:lnTo>
                <a:lnTo>
                  <a:pt x="2851074" y="9068682"/>
                </a:lnTo>
                <a:close/>
                <a:moveTo>
                  <a:pt x="2851074" y="8353008"/>
                </a:moveTo>
                <a:lnTo>
                  <a:pt x="2514704" y="8353008"/>
                </a:lnTo>
                <a:lnTo>
                  <a:pt x="2514704" y="8703555"/>
                </a:lnTo>
                <a:lnTo>
                  <a:pt x="2851074" y="8703555"/>
                </a:lnTo>
                <a:close/>
                <a:moveTo>
                  <a:pt x="2851074" y="7987881"/>
                </a:moveTo>
                <a:lnTo>
                  <a:pt x="2514704" y="7987881"/>
                </a:lnTo>
                <a:lnTo>
                  <a:pt x="2514704" y="8338428"/>
                </a:lnTo>
                <a:lnTo>
                  <a:pt x="2851074" y="8338428"/>
                </a:lnTo>
                <a:close/>
                <a:moveTo>
                  <a:pt x="2851074" y="7622754"/>
                </a:moveTo>
                <a:lnTo>
                  <a:pt x="2514704" y="7622754"/>
                </a:lnTo>
                <a:lnTo>
                  <a:pt x="2514704" y="7973301"/>
                </a:lnTo>
                <a:lnTo>
                  <a:pt x="2851074" y="7973301"/>
                </a:lnTo>
                <a:close/>
                <a:moveTo>
                  <a:pt x="2851074" y="7257625"/>
                </a:moveTo>
                <a:lnTo>
                  <a:pt x="2514704" y="7257625"/>
                </a:lnTo>
                <a:lnTo>
                  <a:pt x="2514704" y="7608174"/>
                </a:lnTo>
                <a:lnTo>
                  <a:pt x="2851074" y="7608174"/>
                </a:lnTo>
                <a:close/>
                <a:moveTo>
                  <a:pt x="2851074" y="6892501"/>
                </a:moveTo>
                <a:lnTo>
                  <a:pt x="2514704" y="6892501"/>
                </a:lnTo>
                <a:lnTo>
                  <a:pt x="2514704" y="7243044"/>
                </a:lnTo>
                <a:lnTo>
                  <a:pt x="2851074" y="7243044"/>
                </a:lnTo>
                <a:close/>
                <a:moveTo>
                  <a:pt x="2851075" y="6527374"/>
                </a:moveTo>
                <a:lnTo>
                  <a:pt x="2514705" y="6527374"/>
                </a:lnTo>
                <a:lnTo>
                  <a:pt x="2514704" y="6877921"/>
                </a:lnTo>
                <a:lnTo>
                  <a:pt x="2851074" y="6877921"/>
                </a:lnTo>
                <a:close/>
                <a:moveTo>
                  <a:pt x="2851075" y="6187384"/>
                </a:moveTo>
                <a:lnTo>
                  <a:pt x="2514705" y="6187384"/>
                </a:lnTo>
                <a:lnTo>
                  <a:pt x="2514705" y="6357302"/>
                </a:lnTo>
                <a:lnTo>
                  <a:pt x="2514705" y="6512794"/>
                </a:lnTo>
                <a:lnTo>
                  <a:pt x="2851075" y="6512794"/>
                </a:lnTo>
                <a:lnTo>
                  <a:pt x="2851075" y="6357302"/>
                </a:lnTo>
                <a:close/>
                <a:moveTo>
                  <a:pt x="2851075" y="5822257"/>
                </a:moveTo>
                <a:lnTo>
                  <a:pt x="2514705" y="5822257"/>
                </a:lnTo>
                <a:lnTo>
                  <a:pt x="2514705" y="6172803"/>
                </a:lnTo>
                <a:lnTo>
                  <a:pt x="2851075" y="6172803"/>
                </a:lnTo>
                <a:close/>
                <a:moveTo>
                  <a:pt x="2851075" y="5457129"/>
                </a:moveTo>
                <a:lnTo>
                  <a:pt x="2514705" y="5457129"/>
                </a:lnTo>
                <a:lnTo>
                  <a:pt x="2514705" y="5807676"/>
                </a:lnTo>
                <a:lnTo>
                  <a:pt x="2851075" y="5807676"/>
                </a:lnTo>
                <a:close/>
                <a:moveTo>
                  <a:pt x="3202664" y="11639156"/>
                </a:moveTo>
                <a:lnTo>
                  <a:pt x="2866294" y="11639156"/>
                </a:lnTo>
                <a:lnTo>
                  <a:pt x="2866294" y="11989703"/>
                </a:lnTo>
                <a:lnTo>
                  <a:pt x="3202664" y="11989703"/>
                </a:lnTo>
                <a:close/>
                <a:moveTo>
                  <a:pt x="3202665" y="11274028"/>
                </a:moveTo>
                <a:lnTo>
                  <a:pt x="2866294" y="11274028"/>
                </a:lnTo>
                <a:lnTo>
                  <a:pt x="2866294" y="11624575"/>
                </a:lnTo>
                <a:lnTo>
                  <a:pt x="3202664" y="11624575"/>
                </a:lnTo>
                <a:close/>
                <a:moveTo>
                  <a:pt x="3202665" y="10908900"/>
                </a:moveTo>
                <a:lnTo>
                  <a:pt x="2866294" y="10908900"/>
                </a:lnTo>
                <a:lnTo>
                  <a:pt x="2866294" y="11259448"/>
                </a:lnTo>
                <a:lnTo>
                  <a:pt x="3202665" y="11259448"/>
                </a:lnTo>
                <a:close/>
                <a:moveTo>
                  <a:pt x="3202665" y="10543773"/>
                </a:moveTo>
                <a:lnTo>
                  <a:pt x="2866294" y="10543773"/>
                </a:lnTo>
                <a:lnTo>
                  <a:pt x="2866294" y="10894320"/>
                </a:lnTo>
                <a:lnTo>
                  <a:pt x="3202665" y="10894320"/>
                </a:lnTo>
                <a:close/>
                <a:moveTo>
                  <a:pt x="3202665" y="10178645"/>
                </a:moveTo>
                <a:lnTo>
                  <a:pt x="2866294" y="10178645"/>
                </a:lnTo>
                <a:lnTo>
                  <a:pt x="2866294" y="10529192"/>
                </a:lnTo>
                <a:lnTo>
                  <a:pt x="3202665" y="10529192"/>
                </a:lnTo>
                <a:close/>
                <a:moveTo>
                  <a:pt x="3202665" y="9813518"/>
                </a:moveTo>
                <a:lnTo>
                  <a:pt x="2866294" y="9813518"/>
                </a:lnTo>
                <a:lnTo>
                  <a:pt x="2866294" y="10164065"/>
                </a:lnTo>
                <a:lnTo>
                  <a:pt x="3202665" y="10164065"/>
                </a:lnTo>
                <a:close/>
                <a:moveTo>
                  <a:pt x="3202665" y="9448390"/>
                </a:moveTo>
                <a:lnTo>
                  <a:pt x="2866294" y="9448390"/>
                </a:lnTo>
                <a:lnTo>
                  <a:pt x="2866294" y="9798938"/>
                </a:lnTo>
                <a:lnTo>
                  <a:pt x="3202665" y="9798938"/>
                </a:lnTo>
                <a:close/>
                <a:moveTo>
                  <a:pt x="3202665" y="8353008"/>
                </a:moveTo>
                <a:lnTo>
                  <a:pt x="2866294" y="8353008"/>
                </a:lnTo>
                <a:lnTo>
                  <a:pt x="2866294" y="8703555"/>
                </a:lnTo>
                <a:lnTo>
                  <a:pt x="3202665" y="8703555"/>
                </a:lnTo>
                <a:close/>
                <a:moveTo>
                  <a:pt x="3202665" y="7987881"/>
                </a:moveTo>
                <a:lnTo>
                  <a:pt x="2866294" y="7987881"/>
                </a:lnTo>
                <a:lnTo>
                  <a:pt x="2866294" y="8338428"/>
                </a:lnTo>
                <a:lnTo>
                  <a:pt x="3202665" y="8338428"/>
                </a:lnTo>
                <a:close/>
                <a:moveTo>
                  <a:pt x="3202665" y="7622754"/>
                </a:moveTo>
                <a:lnTo>
                  <a:pt x="2866294" y="7622754"/>
                </a:lnTo>
                <a:lnTo>
                  <a:pt x="2866294" y="7973301"/>
                </a:lnTo>
                <a:lnTo>
                  <a:pt x="3202665" y="7973301"/>
                </a:lnTo>
                <a:close/>
                <a:moveTo>
                  <a:pt x="3571906" y="11639155"/>
                </a:moveTo>
                <a:lnTo>
                  <a:pt x="3393038" y="11639155"/>
                </a:lnTo>
                <a:lnTo>
                  <a:pt x="3393038" y="11639156"/>
                </a:lnTo>
                <a:lnTo>
                  <a:pt x="3217884" y="11639156"/>
                </a:lnTo>
                <a:lnTo>
                  <a:pt x="3217884" y="11989703"/>
                </a:lnTo>
                <a:lnTo>
                  <a:pt x="3340430" y="11989703"/>
                </a:lnTo>
                <a:lnTo>
                  <a:pt x="3393038" y="11989703"/>
                </a:lnTo>
                <a:lnTo>
                  <a:pt x="3571906" y="11989703"/>
                </a:lnTo>
                <a:close/>
                <a:moveTo>
                  <a:pt x="3571906" y="11274028"/>
                </a:moveTo>
                <a:lnTo>
                  <a:pt x="3393038" y="11274028"/>
                </a:lnTo>
                <a:lnTo>
                  <a:pt x="3340430" y="11274028"/>
                </a:lnTo>
                <a:lnTo>
                  <a:pt x="3217885" y="11274028"/>
                </a:lnTo>
                <a:lnTo>
                  <a:pt x="3217884" y="11624575"/>
                </a:lnTo>
                <a:lnTo>
                  <a:pt x="3340430" y="11624575"/>
                </a:lnTo>
                <a:lnTo>
                  <a:pt x="3393038" y="11624575"/>
                </a:lnTo>
                <a:lnTo>
                  <a:pt x="3571906" y="11624575"/>
                </a:lnTo>
                <a:close/>
                <a:moveTo>
                  <a:pt x="3571906" y="10908900"/>
                </a:moveTo>
                <a:lnTo>
                  <a:pt x="3393038" y="10908900"/>
                </a:lnTo>
                <a:lnTo>
                  <a:pt x="3340430" y="10908900"/>
                </a:lnTo>
                <a:lnTo>
                  <a:pt x="3217885" y="10908900"/>
                </a:lnTo>
                <a:lnTo>
                  <a:pt x="3217885" y="11259448"/>
                </a:lnTo>
                <a:lnTo>
                  <a:pt x="3340430" y="11259448"/>
                </a:lnTo>
                <a:lnTo>
                  <a:pt x="3393038" y="11259448"/>
                </a:lnTo>
                <a:lnTo>
                  <a:pt x="3571906" y="11259448"/>
                </a:lnTo>
                <a:close/>
                <a:moveTo>
                  <a:pt x="3571906" y="10543772"/>
                </a:moveTo>
                <a:lnTo>
                  <a:pt x="3393038" y="10543772"/>
                </a:lnTo>
                <a:lnTo>
                  <a:pt x="3393038" y="10543773"/>
                </a:lnTo>
                <a:lnTo>
                  <a:pt x="3217885" y="10543773"/>
                </a:lnTo>
                <a:lnTo>
                  <a:pt x="3217885" y="10894320"/>
                </a:lnTo>
                <a:lnTo>
                  <a:pt x="3340430" y="10894320"/>
                </a:lnTo>
                <a:lnTo>
                  <a:pt x="3393038" y="10894320"/>
                </a:lnTo>
                <a:lnTo>
                  <a:pt x="3571906" y="10894320"/>
                </a:lnTo>
                <a:close/>
                <a:moveTo>
                  <a:pt x="3571906" y="10178645"/>
                </a:moveTo>
                <a:lnTo>
                  <a:pt x="3393038" y="10178645"/>
                </a:lnTo>
                <a:lnTo>
                  <a:pt x="3340430" y="10178645"/>
                </a:lnTo>
                <a:lnTo>
                  <a:pt x="3217885" y="10178645"/>
                </a:lnTo>
                <a:lnTo>
                  <a:pt x="3217885" y="10529192"/>
                </a:lnTo>
                <a:lnTo>
                  <a:pt x="3340430" y="10529192"/>
                </a:lnTo>
                <a:lnTo>
                  <a:pt x="3393038" y="10529192"/>
                </a:lnTo>
                <a:lnTo>
                  <a:pt x="3571906" y="10529192"/>
                </a:lnTo>
                <a:close/>
                <a:moveTo>
                  <a:pt x="3923499" y="11639155"/>
                </a:moveTo>
                <a:lnTo>
                  <a:pt x="3587126" y="11639155"/>
                </a:lnTo>
                <a:lnTo>
                  <a:pt x="3587126" y="11989703"/>
                </a:lnTo>
                <a:lnTo>
                  <a:pt x="3923499" y="11989703"/>
                </a:lnTo>
                <a:close/>
                <a:moveTo>
                  <a:pt x="4128156" y="11989703"/>
                </a:moveTo>
                <a:lnTo>
                  <a:pt x="4116441" y="12004282"/>
                </a:lnTo>
                <a:lnTo>
                  <a:pt x="3938719" y="12004282"/>
                </a:lnTo>
                <a:lnTo>
                  <a:pt x="3938719" y="12350495"/>
                </a:lnTo>
                <a:lnTo>
                  <a:pt x="3923499" y="12350612"/>
                </a:lnTo>
                <a:lnTo>
                  <a:pt x="3923499" y="12004282"/>
                </a:lnTo>
                <a:lnTo>
                  <a:pt x="3587126" y="12004282"/>
                </a:lnTo>
                <a:lnTo>
                  <a:pt x="3587126" y="12353198"/>
                </a:lnTo>
                <a:lnTo>
                  <a:pt x="3571906" y="12353316"/>
                </a:lnTo>
                <a:lnTo>
                  <a:pt x="3571906" y="12004282"/>
                </a:lnTo>
                <a:lnTo>
                  <a:pt x="3393038" y="12004282"/>
                </a:lnTo>
                <a:lnTo>
                  <a:pt x="3393038" y="12004284"/>
                </a:lnTo>
                <a:lnTo>
                  <a:pt x="3217884" y="12004284"/>
                </a:lnTo>
                <a:lnTo>
                  <a:pt x="3217884" y="12352903"/>
                </a:lnTo>
                <a:lnTo>
                  <a:pt x="3202664" y="12352858"/>
                </a:lnTo>
                <a:lnTo>
                  <a:pt x="3202664" y="12004284"/>
                </a:lnTo>
                <a:lnTo>
                  <a:pt x="2866294" y="12004284"/>
                </a:lnTo>
                <a:lnTo>
                  <a:pt x="2866294" y="12351872"/>
                </a:lnTo>
                <a:lnTo>
                  <a:pt x="2851074" y="12351827"/>
                </a:lnTo>
                <a:lnTo>
                  <a:pt x="2851074" y="12004284"/>
                </a:lnTo>
                <a:lnTo>
                  <a:pt x="2514704" y="12004284"/>
                </a:lnTo>
                <a:lnTo>
                  <a:pt x="2514704" y="12352982"/>
                </a:lnTo>
                <a:lnTo>
                  <a:pt x="2499484" y="12353158"/>
                </a:lnTo>
                <a:lnTo>
                  <a:pt x="2499484" y="12004284"/>
                </a:lnTo>
                <a:lnTo>
                  <a:pt x="2163115" y="12004284"/>
                </a:lnTo>
                <a:lnTo>
                  <a:pt x="2163115" y="12354830"/>
                </a:lnTo>
                <a:lnTo>
                  <a:pt x="2354998" y="12354830"/>
                </a:lnTo>
                <a:lnTo>
                  <a:pt x="1724187" y="12362130"/>
                </a:lnTo>
                <a:cubicBezTo>
                  <a:pt x="1341034" y="12362130"/>
                  <a:pt x="957734" y="12358608"/>
                  <a:pt x="574581" y="12355968"/>
                </a:cubicBezTo>
                <a:lnTo>
                  <a:pt x="423655" y="12354830"/>
                </a:lnTo>
                <a:lnTo>
                  <a:pt x="741535" y="12354830"/>
                </a:lnTo>
                <a:lnTo>
                  <a:pt x="741535" y="12004282"/>
                </a:lnTo>
                <a:lnTo>
                  <a:pt x="405166" y="12004282"/>
                </a:lnTo>
                <a:lnTo>
                  <a:pt x="405166" y="12354690"/>
                </a:lnTo>
                <a:lnTo>
                  <a:pt x="389946" y="12354576"/>
                </a:lnTo>
                <a:lnTo>
                  <a:pt x="389946" y="12004282"/>
                </a:lnTo>
                <a:lnTo>
                  <a:pt x="53573" y="12004282"/>
                </a:lnTo>
                <a:lnTo>
                  <a:pt x="53573" y="12350861"/>
                </a:lnTo>
                <a:lnTo>
                  <a:pt x="38353" y="12349591"/>
                </a:lnTo>
                <a:lnTo>
                  <a:pt x="38353" y="12004282"/>
                </a:lnTo>
                <a:lnTo>
                  <a:pt x="734" y="12004282"/>
                </a:lnTo>
                <a:lnTo>
                  <a:pt x="734" y="11989703"/>
                </a:lnTo>
                <a:lnTo>
                  <a:pt x="38353" y="11989703"/>
                </a:lnTo>
                <a:lnTo>
                  <a:pt x="38353" y="11639155"/>
                </a:lnTo>
                <a:lnTo>
                  <a:pt x="734" y="11639155"/>
                </a:lnTo>
                <a:lnTo>
                  <a:pt x="734" y="11624575"/>
                </a:lnTo>
                <a:lnTo>
                  <a:pt x="38353" y="11624575"/>
                </a:lnTo>
                <a:lnTo>
                  <a:pt x="38353" y="11274028"/>
                </a:lnTo>
                <a:lnTo>
                  <a:pt x="734" y="11274028"/>
                </a:lnTo>
                <a:lnTo>
                  <a:pt x="734" y="11259448"/>
                </a:lnTo>
                <a:lnTo>
                  <a:pt x="38353" y="11259448"/>
                </a:lnTo>
                <a:lnTo>
                  <a:pt x="38353" y="10908900"/>
                </a:lnTo>
                <a:lnTo>
                  <a:pt x="623" y="10908900"/>
                </a:lnTo>
                <a:lnTo>
                  <a:pt x="611" y="10894320"/>
                </a:lnTo>
                <a:lnTo>
                  <a:pt x="38353" y="10894320"/>
                </a:lnTo>
                <a:lnTo>
                  <a:pt x="38353" y="10543772"/>
                </a:lnTo>
                <a:lnTo>
                  <a:pt x="335" y="10543772"/>
                </a:lnTo>
                <a:lnTo>
                  <a:pt x="323" y="10529192"/>
                </a:lnTo>
                <a:lnTo>
                  <a:pt x="38353" y="10529192"/>
                </a:lnTo>
                <a:lnTo>
                  <a:pt x="38353" y="10178645"/>
                </a:lnTo>
                <a:lnTo>
                  <a:pt x="47" y="10178645"/>
                </a:lnTo>
                <a:lnTo>
                  <a:pt x="35" y="10164065"/>
                </a:lnTo>
                <a:lnTo>
                  <a:pt x="38353" y="10164065"/>
                </a:lnTo>
                <a:lnTo>
                  <a:pt x="38353" y="9813518"/>
                </a:lnTo>
                <a:lnTo>
                  <a:pt x="0" y="9813518"/>
                </a:lnTo>
                <a:lnTo>
                  <a:pt x="0" y="9798938"/>
                </a:lnTo>
                <a:lnTo>
                  <a:pt x="38353" y="9798938"/>
                </a:lnTo>
                <a:lnTo>
                  <a:pt x="38353" y="9448390"/>
                </a:lnTo>
                <a:lnTo>
                  <a:pt x="0" y="9448390"/>
                </a:lnTo>
                <a:lnTo>
                  <a:pt x="0" y="9433810"/>
                </a:lnTo>
                <a:lnTo>
                  <a:pt x="38353" y="9433810"/>
                </a:lnTo>
                <a:lnTo>
                  <a:pt x="38353" y="9083262"/>
                </a:lnTo>
                <a:lnTo>
                  <a:pt x="0" y="9083262"/>
                </a:lnTo>
                <a:lnTo>
                  <a:pt x="0" y="9068682"/>
                </a:lnTo>
                <a:lnTo>
                  <a:pt x="38353" y="9068682"/>
                </a:lnTo>
                <a:lnTo>
                  <a:pt x="38353" y="8718135"/>
                </a:lnTo>
                <a:lnTo>
                  <a:pt x="0" y="8718135"/>
                </a:lnTo>
                <a:lnTo>
                  <a:pt x="0" y="8703555"/>
                </a:lnTo>
                <a:lnTo>
                  <a:pt x="38353" y="8703555"/>
                </a:lnTo>
                <a:lnTo>
                  <a:pt x="38353" y="8353008"/>
                </a:lnTo>
                <a:lnTo>
                  <a:pt x="0" y="8353008"/>
                </a:lnTo>
                <a:lnTo>
                  <a:pt x="0" y="8338428"/>
                </a:lnTo>
                <a:lnTo>
                  <a:pt x="38353" y="8338428"/>
                </a:lnTo>
                <a:lnTo>
                  <a:pt x="38353" y="7987881"/>
                </a:lnTo>
                <a:lnTo>
                  <a:pt x="0" y="7987881"/>
                </a:lnTo>
                <a:lnTo>
                  <a:pt x="0" y="7980077"/>
                </a:lnTo>
                <a:lnTo>
                  <a:pt x="0" y="7973301"/>
                </a:lnTo>
                <a:lnTo>
                  <a:pt x="38353" y="7973301"/>
                </a:lnTo>
                <a:lnTo>
                  <a:pt x="38353" y="7622754"/>
                </a:lnTo>
                <a:lnTo>
                  <a:pt x="0" y="7622754"/>
                </a:lnTo>
                <a:lnTo>
                  <a:pt x="0" y="7608174"/>
                </a:lnTo>
                <a:lnTo>
                  <a:pt x="38353" y="7608174"/>
                </a:lnTo>
                <a:lnTo>
                  <a:pt x="38353" y="7257625"/>
                </a:lnTo>
                <a:lnTo>
                  <a:pt x="0" y="7257625"/>
                </a:lnTo>
                <a:lnTo>
                  <a:pt x="0" y="7243044"/>
                </a:lnTo>
                <a:lnTo>
                  <a:pt x="38353" y="7243044"/>
                </a:lnTo>
                <a:lnTo>
                  <a:pt x="38353" y="6892501"/>
                </a:lnTo>
                <a:lnTo>
                  <a:pt x="7" y="6892501"/>
                </a:lnTo>
                <a:lnTo>
                  <a:pt x="10" y="6877920"/>
                </a:lnTo>
                <a:lnTo>
                  <a:pt x="38353" y="6877920"/>
                </a:lnTo>
                <a:lnTo>
                  <a:pt x="38353" y="6527374"/>
                </a:lnTo>
                <a:lnTo>
                  <a:pt x="79" y="6527374"/>
                </a:lnTo>
                <a:lnTo>
                  <a:pt x="82" y="6512794"/>
                </a:lnTo>
                <a:lnTo>
                  <a:pt x="38353" y="6512794"/>
                </a:lnTo>
                <a:lnTo>
                  <a:pt x="38353" y="6187383"/>
                </a:lnTo>
                <a:lnTo>
                  <a:pt x="146" y="6187383"/>
                </a:lnTo>
                <a:lnTo>
                  <a:pt x="148" y="6178585"/>
                </a:lnTo>
                <a:lnTo>
                  <a:pt x="148" y="6172803"/>
                </a:lnTo>
                <a:lnTo>
                  <a:pt x="38354" y="6172803"/>
                </a:lnTo>
                <a:lnTo>
                  <a:pt x="38354" y="5822255"/>
                </a:lnTo>
                <a:lnTo>
                  <a:pt x="148" y="5822255"/>
                </a:lnTo>
                <a:lnTo>
                  <a:pt x="148" y="5807676"/>
                </a:lnTo>
                <a:lnTo>
                  <a:pt x="38354" y="5807676"/>
                </a:lnTo>
                <a:lnTo>
                  <a:pt x="38354" y="5457129"/>
                </a:lnTo>
                <a:lnTo>
                  <a:pt x="148" y="5457129"/>
                </a:lnTo>
                <a:lnTo>
                  <a:pt x="148" y="5442548"/>
                </a:lnTo>
                <a:lnTo>
                  <a:pt x="38354" y="5442548"/>
                </a:lnTo>
                <a:lnTo>
                  <a:pt x="38354" y="5092001"/>
                </a:lnTo>
                <a:lnTo>
                  <a:pt x="148" y="5092001"/>
                </a:lnTo>
                <a:lnTo>
                  <a:pt x="148" y="5077421"/>
                </a:lnTo>
                <a:lnTo>
                  <a:pt x="38354" y="5077421"/>
                </a:lnTo>
                <a:lnTo>
                  <a:pt x="38354" y="4726873"/>
                </a:lnTo>
                <a:lnTo>
                  <a:pt x="148" y="4726873"/>
                </a:lnTo>
                <a:lnTo>
                  <a:pt x="148" y="4712293"/>
                </a:lnTo>
                <a:lnTo>
                  <a:pt x="38354" y="4712293"/>
                </a:lnTo>
                <a:lnTo>
                  <a:pt x="38354" y="4361745"/>
                </a:lnTo>
                <a:lnTo>
                  <a:pt x="148" y="4361745"/>
                </a:lnTo>
                <a:lnTo>
                  <a:pt x="148" y="4347165"/>
                </a:lnTo>
                <a:lnTo>
                  <a:pt x="38354" y="4347165"/>
                </a:lnTo>
                <a:lnTo>
                  <a:pt x="38354" y="3996618"/>
                </a:lnTo>
                <a:lnTo>
                  <a:pt x="148" y="3996618"/>
                </a:lnTo>
                <a:lnTo>
                  <a:pt x="148" y="3982038"/>
                </a:lnTo>
                <a:lnTo>
                  <a:pt x="38354" y="3982038"/>
                </a:lnTo>
                <a:lnTo>
                  <a:pt x="38354" y="3631491"/>
                </a:lnTo>
                <a:lnTo>
                  <a:pt x="148" y="3631491"/>
                </a:lnTo>
                <a:lnTo>
                  <a:pt x="148" y="3616911"/>
                </a:lnTo>
                <a:lnTo>
                  <a:pt x="38354" y="3616911"/>
                </a:lnTo>
                <a:lnTo>
                  <a:pt x="38354" y="3266363"/>
                </a:lnTo>
                <a:lnTo>
                  <a:pt x="148" y="3266363"/>
                </a:lnTo>
                <a:lnTo>
                  <a:pt x="148" y="3251783"/>
                </a:lnTo>
                <a:lnTo>
                  <a:pt x="38354" y="3251783"/>
                </a:lnTo>
                <a:lnTo>
                  <a:pt x="38354" y="2901235"/>
                </a:lnTo>
                <a:lnTo>
                  <a:pt x="148" y="2901235"/>
                </a:lnTo>
                <a:lnTo>
                  <a:pt x="148" y="2886655"/>
                </a:lnTo>
                <a:lnTo>
                  <a:pt x="38354" y="2886655"/>
                </a:lnTo>
                <a:lnTo>
                  <a:pt x="38354" y="2536108"/>
                </a:lnTo>
                <a:lnTo>
                  <a:pt x="148" y="2536108"/>
                </a:lnTo>
                <a:lnTo>
                  <a:pt x="148" y="2521528"/>
                </a:lnTo>
                <a:lnTo>
                  <a:pt x="38354" y="2521528"/>
                </a:lnTo>
                <a:lnTo>
                  <a:pt x="38354" y="2170981"/>
                </a:lnTo>
                <a:lnTo>
                  <a:pt x="148" y="2170981"/>
                </a:lnTo>
                <a:lnTo>
                  <a:pt x="148" y="2156401"/>
                </a:lnTo>
                <a:lnTo>
                  <a:pt x="38354" y="2156401"/>
                </a:lnTo>
                <a:lnTo>
                  <a:pt x="38354" y="1805854"/>
                </a:lnTo>
                <a:lnTo>
                  <a:pt x="148" y="1805854"/>
                </a:lnTo>
                <a:lnTo>
                  <a:pt x="148" y="1791274"/>
                </a:lnTo>
                <a:lnTo>
                  <a:pt x="38354" y="1791274"/>
                </a:lnTo>
                <a:lnTo>
                  <a:pt x="38354" y="1440727"/>
                </a:lnTo>
                <a:lnTo>
                  <a:pt x="148" y="1440727"/>
                </a:lnTo>
                <a:lnTo>
                  <a:pt x="148" y="1426147"/>
                </a:lnTo>
                <a:lnTo>
                  <a:pt x="38354" y="1426147"/>
                </a:lnTo>
                <a:lnTo>
                  <a:pt x="38354" y="1075598"/>
                </a:lnTo>
                <a:lnTo>
                  <a:pt x="148" y="1075598"/>
                </a:lnTo>
                <a:lnTo>
                  <a:pt x="148" y="1061017"/>
                </a:lnTo>
                <a:lnTo>
                  <a:pt x="38354" y="1061017"/>
                </a:lnTo>
                <a:lnTo>
                  <a:pt x="38354" y="710474"/>
                </a:lnTo>
                <a:lnTo>
                  <a:pt x="148" y="710474"/>
                </a:lnTo>
                <a:lnTo>
                  <a:pt x="148" y="695893"/>
                </a:lnTo>
                <a:lnTo>
                  <a:pt x="38354" y="695893"/>
                </a:lnTo>
                <a:lnTo>
                  <a:pt x="38354" y="345347"/>
                </a:lnTo>
                <a:lnTo>
                  <a:pt x="148" y="345347"/>
                </a:lnTo>
                <a:lnTo>
                  <a:pt x="148" y="330767"/>
                </a:lnTo>
                <a:lnTo>
                  <a:pt x="38354" y="330767"/>
                </a:lnTo>
                <a:lnTo>
                  <a:pt x="38354" y="0"/>
                </a:lnTo>
                <a:lnTo>
                  <a:pt x="53574" y="0"/>
                </a:lnTo>
                <a:lnTo>
                  <a:pt x="53574" y="330767"/>
                </a:lnTo>
                <a:lnTo>
                  <a:pt x="389947" y="330767"/>
                </a:lnTo>
                <a:lnTo>
                  <a:pt x="389947" y="0"/>
                </a:lnTo>
                <a:lnTo>
                  <a:pt x="405167" y="0"/>
                </a:lnTo>
                <a:lnTo>
                  <a:pt x="405167" y="330767"/>
                </a:lnTo>
                <a:lnTo>
                  <a:pt x="741536" y="330767"/>
                </a:lnTo>
                <a:lnTo>
                  <a:pt x="741536" y="0"/>
                </a:lnTo>
                <a:lnTo>
                  <a:pt x="756756" y="0"/>
                </a:lnTo>
                <a:lnTo>
                  <a:pt x="756756" y="330767"/>
                </a:lnTo>
                <a:lnTo>
                  <a:pt x="1093126" y="330767"/>
                </a:lnTo>
                <a:lnTo>
                  <a:pt x="1093126" y="0"/>
                </a:lnTo>
                <a:lnTo>
                  <a:pt x="1108346" y="0"/>
                </a:lnTo>
                <a:lnTo>
                  <a:pt x="1108346" y="330767"/>
                </a:lnTo>
                <a:lnTo>
                  <a:pt x="1280279" y="330767"/>
                </a:lnTo>
                <a:lnTo>
                  <a:pt x="1255606" y="345347"/>
                </a:lnTo>
                <a:lnTo>
                  <a:pt x="1108346" y="345347"/>
                </a:lnTo>
                <a:lnTo>
                  <a:pt x="1108346" y="447031"/>
                </a:lnTo>
                <a:lnTo>
                  <a:pt x="1099790" y="456350"/>
                </a:lnTo>
                <a:cubicBezTo>
                  <a:pt x="1093386" y="468700"/>
                  <a:pt x="1091571" y="481095"/>
                  <a:pt x="1094083" y="492830"/>
                </a:cubicBezTo>
                <a:lnTo>
                  <a:pt x="1108346" y="515727"/>
                </a:lnTo>
                <a:lnTo>
                  <a:pt x="1108346" y="695893"/>
                </a:lnTo>
                <a:lnTo>
                  <a:pt x="1437398" y="695893"/>
                </a:lnTo>
                <a:lnTo>
                  <a:pt x="1456919" y="726726"/>
                </a:lnTo>
                <a:lnTo>
                  <a:pt x="1459936" y="730975"/>
                </a:lnTo>
                <a:lnTo>
                  <a:pt x="1459936" y="1061017"/>
                </a:lnTo>
                <a:lnTo>
                  <a:pt x="1796306" y="1061017"/>
                </a:lnTo>
                <a:lnTo>
                  <a:pt x="1796306" y="1041554"/>
                </a:lnTo>
                <a:lnTo>
                  <a:pt x="1811526" y="1049239"/>
                </a:lnTo>
                <a:lnTo>
                  <a:pt x="1811526" y="1061017"/>
                </a:lnTo>
                <a:lnTo>
                  <a:pt x="1834851" y="1061017"/>
                </a:lnTo>
                <a:lnTo>
                  <a:pt x="1863728" y="1075598"/>
                </a:lnTo>
                <a:lnTo>
                  <a:pt x="1811526" y="1075598"/>
                </a:lnTo>
                <a:lnTo>
                  <a:pt x="1811526" y="1426147"/>
                </a:lnTo>
                <a:lnTo>
                  <a:pt x="1954322" y="1426147"/>
                </a:lnTo>
                <a:lnTo>
                  <a:pt x="1955113" y="1429552"/>
                </a:lnTo>
                <a:lnTo>
                  <a:pt x="1960617" y="1440727"/>
                </a:lnTo>
                <a:lnTo>
                  <a:pt x="1811526" y="1440727"/>
                </a:lnTo>
                <a:lnTo>
                  <a:pt x="1811526" y="1791274"/>
                </a:lnTo>
                <a:lnTo>
                  <a:pt x="2055573" y="1791274"/>
                </a:lnTo>
                <a:lnTo>
                  <a:pt x="2049707" y="1805319"/>
                </a:lnTo>
                <a:lnTo>
                  <a:pt x="2049551" y="1805854"/>
                </a:lnTo>
                <a:lnTo>
                  <a:pt x="1811526" y="1805854"/>
                </a:lnTo>
                <a:lnTo>
                  <a:pt x="1811526" y="2156401"/>
                </a:lnTo>
                <a:lnTo>
                  <a:pt x="2001943" y="2156401"/>
                </a:lnTo>
                <a:lnTo>
                  <a:pt x="1999648" y="2170981"/>
                </a:lnTo>
                <a:lnTo>
                  <a:pt x="1811526" y="2170981"/>
                </a:lnTo>
                <a:lnTo>
                  <a:pt x="1811526" y="2521528"/>
                </a:lnTo>
                <a:lnTo>
                  <a:pt x="2111703" y="2521528"/>
                </a:lnTo>
                <a:lnTo>
                  <a:pt x="2110714" y="2525139"/>
                </a:lnTo>
                <a:lnTo>
                  <a:pt x="2107323" y="2536108"/>
                </a:lnTo>
                <a:lnTo>
                  <a:pt x="1811526" y="2536108"/>
                </a:lnTo>
                <a:lnTo>
                  <a:pt x="1811526" y="2886655"/>
                </a:lnTo>
                <a:lnTo>
                  <a:pt x="2147897" y="2886655"/>
                </a:lnTo>
                <a:lnTo>
                  <a:pt x="2147897" y="2701130"/>
                </a:lnTo>
                <a:lnTo>
                  <a:pt x="2152264" y="2706667"/>
                </a:lnTo>
                <a:lnTo>
                  <a:pt x="2163116" y="2714842"/>
                </a:lnTo>
                <a:lnTo>
                  <a:pt x="2163116" y="2886655"/>
                </a:lnTo>
                <a:lnTo>
                  <a:pt x="2499485" y="2886655"/>
                </a:lnTo>
                <a:lnTo>
                  <a:pt x="2499485" y="2860290"/>
                </a:lnTo>
                <a:lnTo>
                  <a:pt x="2514705" y="2864995"/>
                </a:lnTo>
                <a:lnTo>
                  <a:pt x="2514705" y="2886655"/>
                </a:lnTo>
                <a:lnTo>
                  <a:pt x="2580888" y="2886655"/>
                </a:lnTo>
                <a:lnTo>
                  <a:pt x="2613485" y="2901235"/>
                </a:lnTo>
                <a:lnTo>
                  <a:pt x="2514705" y="2901235"/>
                </a:lnTo>
                <a:lnTo>
                  <a:pt x="2514705" y="3251783"/>
                </a:lnTo>
                <a:lnTo>
                  <a:pt x="2551435" y="3251783"/>
                </a:lnTo>
                <a:lnTo>
                  <a:pt x="2548640" y="3266363"/>
                </a:lnTo>
                <a:lnTo>
                  <a:pt x="2514705" y="3266363"/>
                </a:lnTo>
                <a:lnTo>
                  <a:pt x="2514705" y="3616911"/>
                </a:lnTo>
                <a:lnTo>
                  <a:pt x="2654528" y="3616911"/>
                </a:lnTo>
                <a:lnTo>
                  <a:pt x="2654381" y="3627326"/>
                </a:lnTo>
                <a:lnTo>
                  <a:pt x="2653119" y="3631491"/>
                </a:lnTo>
                <a:lnTo>
                  <a:pt x="2514705" y="3631491"/>
                </a:lnTo>
                <a:lnTo>
                  <a:pt x="2514705" y="3815822"/>
                </a:lnTo>
                <a:lnTo>
                  <a:pt x="2499735" y="3829914"/>
                </a:lnTo>
                <a:lnTo>
                  <a:pt x="2499485" y="3830197"/>
                </a:lnTo>
                <a:lnTo>
                  <a:pt x="2499485" y="3631491"/>
                </a:lnTo>
                <a:lnTo>
                  <a:pt x="2163116" y="3631491"/>
                </a:lnTo>
                <a:lnTo>
                  <a:pt x="2163116" y="3982038"/>
                </a:lnTo>
                <a:lnTo>
                  <a:pt x="2463988" y="3982038"/>
                </a:lnTo>
                <a:lnTo>
                  <a:pt x="2468349" y="3990126"/>
                </a:lnTo>
                <a:lnTo>
                  <a:pt x="2473430" y="3996618"/>
                </a:lnTo>
                <a:lnTo>
                  <a:pt x="2163116" y="3996618"/>
                </a:lnTo>
                <a:lnTo>
                  <a:pt x="2163116" y="4347165"/>
                </a:lnTo>
                <a:lnTo>
                  <a:pt x="2499485" y="4347165"/>
                </a:lnTo>
                <a:lnTo>
                  <a:pt x="2499485" y="4029734"/>
                </a:lnTo>
                <a:lnTo>
                  <a:pt x="2514705" y="4046208"/>
                </a:lnTo>
                <a:lnTo>
                  <a:pt x="2514705" y="4347165"/>
                </a:lnTo>
                <a:lnTo>
                  <a:pt x="2593338" y="4347165"/>
                </a:lnTo>
                <a:lnTo>
                  <a:pt x="2594208" y="4361746"/>
                </a:lnTo>
                <a:lnTo>
                  <a:pt x="2514705" y="4361746"/>
                </a:lnTo>
                <a:lnTo>
                  <a:pt x="2514705" y="4712293"/>
                </a:lnTo>
                <a:lnTo>
                  <a:pt x="2637416" y="4712293"/>
                </a:lnTo>
                <a:lnTo>
                  <a:pt x="2637684" y="4716263"/>
                </a:lnTo>
                <a:lnTo>
                  <a:pt x="2641336" y="4726873"/>
                </a:lnTo>
                <a:lnTo>
                  <a:pt x="2514705" y="4726873"/>
                </a:lnTo>
                <a:lnTo>
                  <a:pt x="2514705" y="5077421"/>
                </a:lnTo>
                <a:lnTo>
                  <a:pt x="2851075" y="5077421"/>
                </a:lnTo>
                <a:lnTo>
                  <a:pt x="2851075" y="4944617"/>
                </a:lnTo>
                <a:lnTo>
                  <a:pt x="2866146" y="4967663"/>
                </a:lnTo>
                <a:lnTo>
                  <a:pt x="2866295" y="4968125"/>
                </a:lnTo>
                <a:lnTo>
                  <a:pt x="2866295" y="5077421"/>
                </a:lnTo>
                <a:lnTo>
                  <a:pt x="2870263" y="5077421"/>
                </a:lnTo>
                <a:lnTo>
                  <a:pt x="2869851" y="5079551"/>
                </a:lnTo>
                <a:cubicBezTo>
                  <a:pt x="2865410" y="5094760"/>
                  <a:pt x="2859233" y="5111052"/>
                  <a:pt x="2851202" y="5128582"/>
                </a:cubicBezTo>
                <a:lnTo>
                  <a:pt x="2851075" y="5128951"/>
                </a:lnTo>
                <a:lnTo>
                  <a:pt x="2851075" y="5092001"/>
                </a:lnTo>
                <a:lnTo>
                  <a:pt x="2514705" y="5092001"/>
                </a:lnTo>
                <a:lnTo>
                  <a:pt x="2514705" y="5442548"/>
                </a:lnTo>
                <a:lnTo>
                  <a:pt x="2851075" y="5442548"/>
                </a:lnTo>
                <a:lnTo>
                  <a:pt x="2851075" y="5304769"/>
                </a:lnTo>
                <a:lnTo>
                  <a:pt x="2866295" y="5343843"/>
                </a:lnTo>
                <a:lnTo>
                  <a:pt x="2866295" y="5442548"/>
                </a:lnTo>
                <a:lnTo>
                  <a:pt x="2924155" y="5442548"/>
                </a:lnTo>
                <a:lnTo>
                  <a:pt x="2934061" y="5457129"/>
                </a:lnTo>
                <a:lnTo>
                  <a:pt x="2866295" y="5457129"/>
                </a:lnTo>
                <a:lnTo>
                  <a:pt x="2866295" y="5807676"/>
                </a:lnTo>
                <a:lnTo>
                  <a:pt x="3023397" y="5807676"/>
                </a:lnTo>
                <a:lnTo>
                  <a:pt x="3027431" y="5813860"/>
                </a:lnTo>
                <a:lnTo>
                  <a:pt x="3032298" y="5822257"/>
                </a:lnTo>
                <a:lnTo>
                  <a:pt x="2866295" y="5822257"/>
                </a:lnTo>
                <a:lnTo>
                  <a:pt x="2866295" y="6172803"/>
                </a:lnTo>
                <a:lnTo>
                  <a:pt x="3090340" y="6172803"/>
                </a:lnTo>
                <a:lnTo>
                  <a:pt x="3090527" y="6187384"/>
                </a:lnTo>
                <a:lnTo>
                  <a:pt x="2866295" y="6187384"/>
                </a:lnTo>
                <a:lnTo>
                  <a:pt x="2866295" y="6357302"/>
                </a:lnTo>
                <a:lnTo>
                  <a:pt x="2866295" y="6512794"/>
                </a:lnTo>
                <a:lnTo>
                  <a:pt x="3104637" y="6512794"/>
                </a:lnTo>
                <a:lnTo>
                  <a:pt x="3105246" y="6515005"/>
                </a:lnTo>
                <a:lnTo>
                  <a:pt x="3110739" y="6527374"/>
                </a:lnTo>
                <a:lnTo>
                  <a:pt x="2866295" y="6527374"/>
                </a:lnTo>
                <a:lnTo>
                  <a:pt x="2866294" y="6877921"/>
                </a:lnTo>
                <a:lnTo>
                  <a:pt x="3148990" y="6877921"/>
                </a:lnTo>
                <a:lnTo>
                  <a:pt x="3146520" y="6892501"/>
                </a:lnTo>
                <a:lnTo>
                  <a:pt x="2866294" y="6892501"/>
                </a:lnTo>
                <a:lnTo>
                  <a:pt x="2866294" y="7243044"/>
                </a:lnTo>
                <a:lnTo>
                  <a:pt x="3160314" y="7243044"/>
                </a:lnTo>
                <a:lnTo>
                  <a:pt x="3161353" y="7246541"/>
                </a:lnTo>
                <a:lnTo>
                  <a:pt x="3166530" y="7257625"/>
                </a:lnTo>
                <a:lnTo>
                  <a:pt x="2866294" y="7257625"/>
                </a:lnTo>
                <a:lnTo>
                  <a:pt x="2866294" y="7608174"/>
                </a:lnTo>
                <a:lnTo>
                  <a:pt x="3202665" y="7608174"/>
                </a:lnTo>
                <a:lnTo>
                  <a:pt x="3202665" y="7328068"/>
                </a:lnTo>
                <a:lnTo>
                  <a:pt x="3217885" y="7350848"/>
                </a:lnTo>
                <a:lnTo>
                  <a:pt x="3217885" y="7608174"/>
                </a:lnTo>
                <a:lnTo>
                  <a:pt x="3270982" y="7608174"/>
                </a:lnTo>
                <a:lnTo>
                  <a:pt x="3269899" y="7622754"/>
                </a:lnTo>
                <a:lnTo>
                  <a:pt x="3217885" y="7622754"/>
                </a:lnTo>
                <a:lnTo>
                  <a:pt x="3217885" y="7973301"/>
                </a:lnTo>
                <a:lnTo>
                  <a:pt x="3331977" y="7973301"/>
                </a:lnTo>
                <a:lnTo>
                  <a:pt x="3336654" y="7987881"/>
                </a:lnTo>
                <a:lnTo>
                  <a:pt x="3217885" y="7987881"/>
                </a:lnTo>
                <a:lnTo>
                  <a:pt x="3217885" y="8338428"/>
                </a:lnTo>
                <a:lnTo>
                  <a:pt x="3338136" y="8338428"/>
                </a:lnTo>
                <a:lnTo>
                  <a:pt x="3337757" y="8353008"/>
                </a:lnTo>
                <a:lnTo>
                  <a:pt x="3217885" y="8353008"/>
                </a:lnTo>
                <a:lnTo>
                  <a:pt x="3217885" y="8703555"/>
                </a:lnTo>
                <a:lnTo>
                  <a:pt x="3340430" y="8703555"/>
                </a:lnTo>
                <a:lnTo>
                  <a:pt x="3393038" y="8703555"/>
                </a:lnTo>
                <a:lnTo>
                  <a:pt x="3428649" y="8703555"/>
                </a:lnTo>
                <a:lnTo>
                  <a:pt x="3424826" y="8718135"/>
                </a:lnTo>
                <a:lnTo>
                  <a:pt x="3393038" y="8718135"/>
                </a:lnTo>
                <a:lnTo>
                  <a:pt x="3340430" y="8718135"/>
                </a:lnTo>
                <a:lnTo>
                  <a:pt x="3217885" y="8718135"/>
                </a:lnTo>
                <a:lnTo>
                  <a:pt x="3217885" y="8857785"/>
                </a:lnTo>
                <a:lnTo>
                  <a:pt x="3208683" y="8861828"/>
                </a:lnTo>
                <a:lnTo>
                  <a:pt x="3202665" y="8864334"/>
                </a:lnTo>
                <a:lnTo>
                  <a:pt x="3202665" y="8718135"/>
                </a:lnTo>
                <a:lnTo>
                  <a:pt x="2866294" y="8718135"/>
                </a:lnTo>
                <a:lnTo>
                  <a:pt x="2866294" y="9068682"/>
                </a:lnTo>
                <a:lnTo>
                  <a:pt x="3185710" y="9068682"/>
                </a:lnTo>
                <a:lnTo>
                  <a:pt x="3191811" y="9083262"/>
                </a:lnTo>
                <a:lnTo>
                  <a:pt x="2866294" y="9083262"/>
                </a:lnTo>
                <a:lnTo>
                  <a:pt x="2866294" y="9433810"/>
                </a:lnTo>
                <a:lnTo>
                  <a:pt x="3202665" y="9433810"/>
                </a:lnTo>
                <a:lnTo>
                  <a:pt x="3202665" y="9109418"/>
                </a:lnTo>
                <a:lnTo>
                  <a:pt x="3217885" y="9146117"/>
                </a:lnTo>
                <a:lnTo>
                  <a:pt x="3217885" y="9433810"/>
                </a:lnTo>
                <a:lnTo>
                  <a:pt x="3340430" y="9433810"/>
                </a:lnTo>
                <a:lnTo>
                  <a:pt x="3365835" y="9433810"/>
                </a:lnTo>
                <a:lnTo>
                  <a:pt x="3373562" y="9448390"/>
                </a:lnTo>
                <a:lnTo>
                  <a:pt x="3340430" y="9448390"/>
                </a:lnTo>
                <a:lnTo>
                  <a:pt x="3217885" y="9448390"/>
                </a:lnTo>
                <a:lnTo>
                  <a:pt x="3217885" y="9798938"/>
                </a:lnTo>
                <a:lnTo>
                  <a:pt x="3340430" y="9798938"/>
                </a:lnTo>
                <a:lnTo>
                  <a:pt x="3393038" y="9798938"/>
                </a:lnTo>
                <a:lnTo>
                  <a:pt x="3507876" y="9798938"/>
                </a:lnTo>
                <a:lnTo>
                  <a:pt x="3513919" y="9808519"/>
                </a:lnTo>
                <a:lnTo>
                  <a:pt x="3517340" y="9813518"/>
                </a:lnTo>
                <a:lnTo>
                  <a:pt x="3393038" y="9813518"/>
                </a:lnTo>
                <a:lnTo>
                  <a:pt x="3340430" y="9813518"/>
                </a:lnTo>
                <a:lnTo>
                  <a:pt x="3217885" y="9813518"/>
                </a:lnTo>
                <a:lnTo>
                  <a:pt x="3217885" y="10164065"/>
                </a:lnTo>
                <a:lnTo>
                  <a:pt x="3340430" y="10164065"/>
                </a:lnTo>
                <a:lnTo>
                  <a:pt x="3393038" y="10164065"/>
                </a:lnTo>
                <a:lnTo>
                  <a:pt x="3571906" y="10164065"/>
                </a:lnTo>
                <a:lnTo>
                  <a:pt x="3571906" y="9893263"/>
                </a:lnTo>
                <a:lnTo>
                  <a:pt x="3578488" y="9902882"/>
                </a:lnTo>
                <a:lnTo>
                  <a:pt x="3587127" y="9918782"/>
                </a:lnTo>
                <a:lnTo>
                  <a:pt x="3587127" y="10164065"/>
                </a:lnTo>
                <a:lnTo>
                  <a:pt x="3685007" y="10164065"/>
                </a:lnTo>
                <a:lnTo>
                  <a:pt x="3695196" y="10178645"/>
                </a:lnTo>
                <a:lnTo>
                  <a:pt x="3587127" y="10178645"/>
                </a:lnTo>
                <a:lnTo>
                  <a:pt x="3587127" y="10529192"/>
                </a:lnTo>
                <a:lnTo>
                  <a:pt x="3923499" y="10529192"/>
                </a:lnTo>
                <a:lnTo>
                  <a:pt x="3923499" y="10415433"/>
                </a:lnTo>
                <a:lnTo>
                  <a:pt x="3938719" y="10422078"/>
                </a:lnTo>
                <a:lnTo>
                  <a:pt x="3938719" y="10529192"/>
                </a:lnTo>
                <a:lnTo>
                  <a:pt x="4089210" y="10529192"/>
                </a:lnTo>
                <a:lnTo>
                  <a:pt x="4068174" y="10543772"/>
                </a:lnTo>
                <a:lnTo>
                  <a:pt x="3938719" y="10543772"/>
                </a:lnTo>
                <a:lnTo>
                  <a:pt x="3938719" y="10601182"/>
                </a:lnTo>
                <a:lnTo>
                  <a:pt x="3923499" y="10603997"/>
                </a:lnTo>
                <a:lnTo>
                  <a:pt x="3923499" y="10543772"/>
                </a:lnTo>
                <a:lnTo>
                  <a:pt x="3587127" y="10543772"/>
                </a:lnTo>
                <a:lnTo>
                  <a:pt x="3587127" y="10894320"/>
                </a:lnTo>
                <a:lnTo>
                  <a:pt x="3664670" y="10894320"/>
                </a:lnTo>
                <a:lnTo>
                  <a:pt x="3666282" y="10908900"/>
                </a:lnTo>
                <a:lnTo>
                  <a:pt x="3587127" y="10908900"/>
                </a:lnTo>
                <a:lnTo>
                  <a:pt x="3587127" y="11259448"/>
                </a:lnTo>
                <a:lnTo>
                  <a:pt x="3671077" y="11259448"/>
                </a:lnTo>
                <a:lnTo>
                  <a:pt x="3674421" y="11266508"/>
                </a:lnTo>
                <a:lnTo>
                  <a:pt x="3680008" y="11274028"/>
                </a:lnTo>
                <a:lnTo>
                  <a:pt x="3587127" y="11274028"/>
                </a:lnTo>
                <a:lnTo>
                  <a:pt x="3587126" y="11624575"/>
                </a:lnTo>
                <a:lnTo>
                  <a:pt x="3923011" y="11624575"/>
                </a:lnTo>
                <a:lnTo>
                  <a:pt x="3955511" y="11639155"/>
                </a:lnTo>
                <a:lnTo>
                  <a:pt x="3938719" y="11639155"/>
                </a:lnTo>
                <a:lnTo>
                  <a:pt x="3938719" y="1198970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3" name="Google Shape;63;p6"/>
          <p:cNvSpPr/>
          <p:nvPr/>
        </p:nvSpPr>
        <p:spPr>
          <a:xfrm>
            <a:off x="1042052" y="629900"/>
            <a:ext cx="9146700" cy="5144700"/>
          </a:xfrm>
          <a:prstGeom prst="rect">
            <a:avLst/>
          </a:prstGeom>
          <a:solidFill>
            <a:srgbClr val="F2F2F2"/>
          </a:solidFill>
          <a:ln>
            <a:noFill/>
          </a:ln>
          <a:effectLst>
            <a:outerShdw blurRad="101600" dist="38100" dir="18900000" algn="bl"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4" name="Google Shape;64;p6"/>
          <p:cNvSpPr/>
          <p:nvPr/>
        </p:nvSpPr>
        <p:spPr>
          <a:xfrm rot="8712581">
            <a:off x="8952284" y="5239647"/>
            <a:ext cx="1939107" cy="540158"/>
          </a:xfrm>
          <a:custGeom>
            <a:avLst/>
            <a:gdLst/>
            <a:ahLst/>
            <a:cxnLst/>
            <a:rect l="l" t="t" r="r" b="b"/>
            <a:pathLst>
              <a:path w="1851724"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blipFill rotWithShape="1">
            <a:blip r:embed="rId2">
              <a:alphaModFix/>
            </a:blip>
            <a:stretch>
              <a:fillRect l="-11047" t="-54042" r="-8316" b="-40124"/>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 name="Google Shape;65;p6"/>
          <p:cNvSpPr/>
          <p:nvPr/>
        </p:nvSpPr>
        <p:spPr>
          <a:xfrm rot="8712581">
            <a:off x="444577" y="628554"/>
            <a:ext cx="1939107" cy="540158"/>
          </a:xfrm>
          <a:custGeom>
            <a:avLst/>
            <a:gdLst/>
            <a:ahLst/>
            <a:cxnLst/>
            <a:rect l="l" t="t" r="r" b="b"/>
            <a:pathLst>
              <a:path w="1851724"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blipFill rotWithShape="1">
            <a:blip r:embed="rId2">
              <a:alphaModFix/>
            </a:blip>
            <a:stretch>
              <a:fillRect l="-11047" t="-54042" r="-8316" b="-40124"/>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 name="Google Shape;66;p6"/>
          <p:cNvSpPr txBox="1">
            <a:spLocks noGrp="1"/>
          </p:cNvSpPr>
          <p:nvPr>
            <p:ph type="title"/>
          </p:nvPr>
        </p:nvSpPr>
        <p:spPr>
          <a:xfrm>
            <a:off x="1486700" y="821977"/>
            <a:ext cx="81753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ct val="0"/>
              </a:spcBef>
              <a:spcAft>
                <a:spcPct val="0"/>
              </a:spcAft>
              <a:buClr>
                <a:schemeClr val="dk1"/>
              </a:buClr>
              <a:buSzPts val="4000"/>
              <a:buFont typeface="Aldrich"/>
              <a:buNone/>
              <a:defRPr/>
            </a:lvl1pPr>
            <a:lvl2pPr lvl="1"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7" name="Google Shape;67;p6"/>
          <p:cNvSpPr txBox="1">
            <a:spLocks noGrp="1"/>
          </p:cNvSpPr>
          <p:nvPr>
            <p:ph type="body" idx="1"/>
          </p:nvPr>
        </p:nvSpPr>
        <p:spPr>
          <a:xfrm>
            <a:off x="1542125" y="1922350"/>
            <a:ext cx="8175300" cy="34086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ct val="0"/>
              </a:spcBef>
              <a:spcAft>
                <a:spcPct val="0"/>
              </a:spcAft>
              <a:buSzPts val="1900"/>
              <a:buChar char="●"/>
              <a:defRPr/>
            </a:lvl1pPr>
            <a:lvl2pPr marL="914400" lvl="1" indent="-349250" algn="l">
              <a:lnSpc>
                <a:spcPct val="115000"/>
              </a:lnSpc>
              <a:spcBef>
                <a:spcPts val="2100"/>
              </a:spcBef>
              <a:spcAft>
                <a:spcPct val="0"/>
              </a:spcAft>
              <a:buSzPts val="1900"/>
              <a:buChar char="○"/>
              <a:defRPr/>
            </a:lvl2pPr>
            <a:lvl3pPr marL="1371600" lvl="2" indent="-349250" algn="l">
              <a:lnSpc>
                <a:spcPct val="115000"/>
              </a:lnSpc>
              <a:spcBef>
                <a:spcPts val="2100"/>
              </a:spcBef>
              <a:spcAft>
                <a:spcPct val="0"/>
              </a:spcAft>
              <a:buSzPts val="1900"/>
              <a:buChar char="■"/>
              <a:defRPr/>
            </a:lvl3pPr>
            <a:lvl4pPr marL="1828800" lvl="3" indent="-349250" algn="l">
              <a:lnSpc>
                <a:spcPct val="115000"/>
              </a:lnSpc>
              <a:spcBef>
                <a:spcPts val="2100"/>
              </a:spcBef>
              <a:spcAft>
                <a:spcPct val="0"/>
              </a:spcAft>
              <a:buSzPts val="1900"/>
              <a:buChar char="●"/>
              <a:defRPr/>
            </a:lvl4pPr>
            <a:lvl5pPr marL="2286000" lvl="4" indent="-349250" algn="l">
              <a:lnSpc>
                <a:spcPct val="115000"/>
              </a:lnSpc>
              <a:spcBef>
                <a:spcPts val="2100"/>
              </a:spcBef>
              <a:spcAft>
                <a:spcPct val="0"/>
              </a:spcAft>
              <a:buSzPts val="1900"/>
              <a:buChar char="○"/>
              <a:defRPr/>
            </a:lvl5pPr>
            <a:lvl6pPr marL="2743200" lvl="5" indent="-349250" algn="l">
              <a:lnSpc>
                <a:spcPct val="115000"/>
              </a:lnSpc>
              <a:spcBef>
                <a:spcPts val="2100"/>
              </a:spcBef>
              <a:spcAft>
                <a:spcPct val="0"/>
              </a:spcAft>
              <a:buSzPts val="1900"/>
              <a:buChar char="■"/>
              <a:defRPr/>
            </a:lvl6pPr>
            <a:lvl7pPr marL="3200400" lvl="6" indent="-349250" algn="l">
              <a:lnSpc>
                <a:spcPct val="115000"/>
              </a:lnSpc>
              <a:spcBef>
                <a:spcPts val="2100"/>
              </a:spcBef>
              <a:spcAft>
                <a:spcPct val="0"/>
              </a:spcAft>
              <a:buSzPts val="1900"/>
              <a:buChar char="●"/>
              <a:defRPr/>
            </a:lvl7pPr>
            <a:lvl8pPr marL="3657600" lvl="7" indent="-349250" algn="l">
              <a:lnSpc>
                <a:spcPct val="115000"/>
              </a:lnSpc>
              <a:spcBef>
                <a:spcPts val="2100"/>
              </a:spcBef>
              <a:spcAft>
                <a:spcPct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68" name="Google Shape;68;p6"/>
          <p:cNvSpPr/>
          <p:nvPr/>
        </p:nvSpPr>
        <p:spPr>
          <a:xfrm flipH="1">
            <a:off x="8478898" y="0"/>
            <a:ext cx="3713102" cy="2808122"/>
          </a:xfrm>
          <a:custGeom>
            <a:avLst/>
            <a:gdLst/>
            <a:ahLst/>
            <a:cxnLst/>
            <a:rect l="l" t="t" r="r" b="b"/>
            <a:pathLst>
              <a:path w="3713102" h="2808122" extrusionOk="0">
                <a:moveTo>
                  <a:pt x="3713102" y="0"/>
                </a:moveTo>
                <a:lnTo>
                  <a:pt x="0" y="0"/>
                </a:lnTo>
                <a:lnTo>
                  <a:pt x="0" y="2808122"/>
                </a:lnTo>
                <a:lnTo>
                  <a:pt x="10930" y="2793746"/>
                </a:lnTo>
                <a:cubicBezTo>
                  <a:pt x="49199" y="2756861"/>
                  <a:pt x="97545" y="2745107"/>
                  <a:pt x="152130" y="2745762"/>
                </a:cubicBezTo>
                <a:cubicBezTo>
                  <a:pt x="237746" y="2746634"/>
                  <a:pt x="282486" y="2714356"/>
                  <a:pt x="319874" y="2631855"/>
                </a:cubicBezTo>
                <a:cubicBezTo>
                  <a:pt x="351653" y="2560446"/>
                  <a:pt x="420944" y="2504490"/>
                  <a:pt x="478769" y="2446789"/>
                </a:cubicBezTo>
                <a:cubicBezTo>
                  <a:pt x="495842" y="2430215"/>
                  <a:pt x="517152" y="2420991"/>
                  <a:pt x="528619" y="2396067"/>
                </a:cubicBezTo>
                <a:cubicBezTo>
                  <a:pt x="546938" y="2356936"/>
                  <a:pt x="581085" y="2334005"/>
                  <a:pt x="623707" y="2322291"/>
                </a:cubicBezTo>
                <a:cubicBezTo>
                  <a:pt x="740865" y="2289987"/>
                  <a:pt x="853812" y="2243976"/>
                  <a:pt x="960191" y="2185205"/>
                </a:cubicBezTo>
                <a:cubicBezTo>
                  <a:pt x="1003809" y="2161526"/>
                  <a:pt x="1033220" y="2113670"/>
                  <a:pt x="1051416" y="2073043"/>
                </a:cubicBezTo>
                <a:cubicBezTo>
                  <a:pt x="1080327" y="2009110"/>
                  <a:pt x="1146627" y="1971723"/>
                  <a:pt x="1162330" y="1896949"/>
                </a:cubicBezTo>
                <a:cubicBezTo>
                  <a:pt x="1169184" y="1863550"/>
                  <a:pt x="1221153" y="1835510"/>
                  <a:pt x="1253805" y="1810585"/>
                </a:cubicBezTo>
                <a:cubicBezTo>
                  <a:pt x="1291192" y="1781422"/>
                  <a:pt x="1315368" y="1745406"/>
                  <a:pt x="1341041" y="1709016"/>
                </a:cubicBezTo>
                <a:cubicBezTo>
                  <a:pt x="1384322" y="1645421"/>
                  <a:pt x="1446161" y="1596718"/>
                  <a:pt x="1518130" y="1569562"/>
                </a:cubicBezTo>
                <a:cubicBezTo>
                  <a:pt x="1565238" y="1551492"/>
                  <a:pt x="1589789" y="1503388"/>
                  <a:pt x="1628796" y="1473602"/>
                </a:cubicBezTo>
                <a:cubicBezTo>
                  <a:pt x="1649733" y="1457651"/>
                  <a:pt x="1662195" y="1429983"/>
                  <a:pt x="1693228" y="1428488"/>
                </a:cubicBezTo>
                <a:cubicBezTo>
                  <a:pt x="1699658" y="1417546"/>
                  <a:pt x="1711584" y="1411029"/>
                  <a:pt x="1724258" y="1411539"/>
                </a:cubicBezTo>
                <a:lnTo>
                  <a:pt x="1751676" y="1386614"/>
                </a:lnTo>
                <a:cubicBezTo>
                  <a:pt x="1751987" y="1373940"/>
                  <a:pt x="1760375" y="1362899"/>
                  <a:pt x="1772488" y="1359197"/>
                </a:cubicBezTo>
                <a:cubicBezTo>
                  <a:pt x="1823958" y="1310220"/>
                  <a:pt x="1899230" y="1302743"/>
                  <a:pt x="1952195" y="1255634"/>
                </a:cubicBezTo>
                <a:cubicBezTo>
                  <a:pt x="1995315" y="1217250"/>
                  <a:pt x="2041052" y="1183228"/>
                  <a:pt x="2080310" y="1139361"/>
                </a:cubicBezTo>
                <a:cubicBezTo>
                  <a:pt x="2166174" y="1043401"/>
                  <a:pt x="2254034" y="948936"/>
                  <a:pt x="2345882" y="857961"/>
                </a:cubicBezTo>
                <a:cubicBezTo>
                  <a:pt x="2434988" y="770725"/>
                  <a:pt x="2537180" y="702305"/>
                  <a:pt x="2629900" y="621176"/>
                </a:cubicBezTo>
                <a:cubicBezTo>
                  <a:pt x="2664296" y="590644"/>
                  <a:pt x="2702306" y="553505"/>
                  <a:pt x="2717136" y="511756"/>
                </a:cubicBezTo>
                <a:cubicBezTo>
                  <a:pt x="2752404" y="412805"/>
                  <a:pt x="2837896" y="387257"/>
                  <a:pt x="2918776" y="353359"/>
                </a:cubicBezTo>
                <a:cubicBezTo>
                  <a:pt x="3010251" y="314976"/>
                  <a:pt x="3103594" y="281202"/>
                  <a:pt x="3195442" y="243815"/>
                </a:cubicBezTo>
                <a:cubicBezTo>
                  <a:pt x="3207531" y="239079"/>
                  <a:pt x="3215631" y="224000"/>
                  <a:pt x="3225850" y="214154"/>
                </a:cubicBezTo>
                <a:cubicBezTo>
                  <a:pt x="3319442" y="124301"/>
                  <a:pt x="3419017" y="50773"/>
                  <a:pt x="3560091" y="56880"/>
                </a:cubicBezTo>
                <a:cubicBezTo>
                  <a:pt x="3603709" y="58749"/>
                  <a:pt x="3648699" y="38684"/>
                  <a:pt x="3690946" y="22982"/>
                </a:cubicBezTo>
                <a:cubicBezTo>
                  <a:pt x="3699763" y="19710"/>
                  <a:pt x="3705729" y="15021"/>
                  <a:pt x="3709719" y="9396"/>
                </a:cubicBezTo>
                <a:close/>
              </a:path>
            </a:pathLst>
          </a:custGeom>
          <a:solidFill>
            <a:srgbClr val="FFFFFF"/>
          </a:solidFill>
          <a:ln>
            <a:noFill/>
          </a:ln>
          <a:effectLst>
            <a:outerShdw blurRad="101600" dist="38100" dir="9120000" algn="bl"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9" name="Google Shape;69;p6"/>
          <p:cNvSpPr/>
          <p:nvPr/>
        </p:nvSpPr>
        <p:spPr>
          <a:xfrm flipH="1">
            <a:off x="8539150" y="0"/>
            <a:ext cx="3713102" cy="2808122"/>
          </a:xfrm>
          <a:custGeom>
            <a:avLst/>
            <a:gdLst/>
            <a:ahLst/>
            <a:cxnLst/>
            <a:rect l="l" t="t" r="r" b="b"/>
            <a:pathLst>
              <a:path w="3713102" h="2808122" extrusionOk="0">
                <a:moveTo>
                  <a:pt x="3713102" y="0"/>
                </a:moveTo>
                <a:lnTo>
                  <a:pt x="0" y="0"/>
                </a:lnTo>
                <a:lnTo>
                  <a:pt x="0" y="2808122"/>
                </a:lnTo>
                <a:lnTo>
                  <a:pt x="10930" y="2793746"/>
                </a:lnTo>
                <a:cubicBezTo>
                  <a:pt x="49199" y="2756861"/>
                  <a:pt x="97545" y="2745107"/>
                  <a:pt x="152130" y="2745762"/>
                </a:cubicBezTo>
                <a:cubicBezTo>
                  <a:pt x="237746" y="2746634"/>
                  <a:pt x="282486" y="2714356"/>
                  <a:pt x="319874" y="2631855"/>
                </a:cubicBezTo>
                <a:cubicBezTo>
                  <a:pt x="351653" y="2560446"/>
                  <a:pt x="420944" y="2504490"/>
                  <a:pt x="478769" y="2446789"/>
                </a:cubicBezTo>
                <a:cubicBezTo>
                  <a:pt x="495842" y="2430215"/>
                  <a:pt x="517152" y="2420991"/>
                  <a:pt x="528619" y="2396067"/>
                </a:cubicBezTo>
                <a:cubicBezTo>
                  <a:pt x="546938" y="2356936"/>
                  <a:pt x="581085" y="2334005"/>
                  <a:pt x="623707" y="2322291"/>
                </a:cubicBezTo>
                <a:cubicBezTo>
                  <a:pt x="740865" y="2289987"/>
                  <a:pt x="853812" y="2243976"/>
                  <a:pt x="960191" y="2185205"/>
                </a:cubicBezTo>
                <a:cubicBezTo>
                  <a:pt x="1003809" y="2161526"/>
                  <a:pt x="1033220" y="2113670"/>
                  <a:pt x="1051416" y="2073043"/>
                </a:cubicBezTo>
                <a:cubicBezTo>
                  <a:pt x="1080327" y="2009110"/>
                  <a:pt x="1146627" y="1971723"/>
                  <a:pt x="1162330" y="1896949"/>
                </a:cubicBezTo>
                <a:cubicBezTo>
                  <a:pt x="1169184" y="1863550"/>
                  <a:pt x="1221153" y="1835510"/>
                  <a:pt x="1253805" y="1810585"/>
                </a:cubicBezTo>
                <a:cubicBezTo>
                  <a:pt x="1291192" y="1781422"/>
                  <a:pt x="1315368" y="1745406"/>
                  <a:pt x="1341041" y="1709016"/>
                </a:cubicBezTo>
                <a:cubicBezTo>
                  <a:pt x="1384322" y="1645421"/>
                  <a:pt x="1446161" y="1596718"/>
                  <a:pt x="1518130" y="1569562"/>
                </a:cubicBezTo>
                <a:cubicBezTo>
                  <a:pt x="1565238" y="1551492"/>
                  <a:pt x="1589789" y="1503388"/>
                  <a:pt x="1628796" y="1473602"/>
                </a:cubicBezTo>
                <a:cubicBezTo>
                  <a:pt x="1649733" y="1457651"/>
                  <a:pt x="1662195" y="1429983"/>
                  <a:pt x="1693228" y="1428488"/>
                </a:cubicBezTo>
                <a:cubicBezTo>
                  <a:pt x="1699658" y="1417546"/>
                  <a:pt x="1711584" y="1411029"/>
                  <a:pt x="1724258" y="1411539"/>
                </a:cubicBezTo>
                <a:lnTo>
                  <a:pt x="1751676" y="1386614"/>
                </a:lnTo>
                <a:cubicBezTo>
                  <a:pt x="1751987" y="1373940"/>
                  <a:pt x="1760375" y="1362899"/>
                  <a:pt x="1772488" y="1359197"/>
                </a:cubicBezTo>
                <a:cubicBezTo>
                  <a:pt x="1823958" y="1310220"/>
                  <a:pt x="1899230" y="1302743"/>
                  <a:pt x="1952195" y="1255634"/>
                </a:cubicBezTo>
                <a:cubicBezTo>
                  <a:pt x="1995315" y="1217250"/>
                  <a:pt x="2041052" y="1183228"/>
                  <a:pt x="2080310" y="1139361"/>
                </a:cubicBezTo>
                <a:cubicBezTo>
                  <a:pt x="2166174" y="1043401"/>
                  <a:pt x="2254034" y="948936"/>
                  <a:pt x="2345882" y="857961"/>
                </a:cubicBezTo>
                <a:cubicBezTo>
                  <a:pt x="2434988" y="770725"/>
                  <a:pt x="2537180" y="702305"/>
                  <a:pt x="2629900" y="621176"/>
                </a:cubicBezTo>
                <a:cubicBezTo>
                  <a:pt x="2664296" y="590644"/>
                  <a:pt x="2702306" y="553505"/>
                  <a:pt x="2717136" y="511756"/>
                </a:cubicBezTo>
                <a:cubicBezTo>
                  <a:pt x="2752404" y="412805"/>
                  <a:pt x="2837896" y="387257"/>
                  <a:pt x="2918776" y="353359"/>
                </a:cubicBezTo>
                <a:cubicBezTo>
                  <a:pt x="3010251" y="314976"/>
                  <a:pt x="3103594" y="281202"/>
                  <a:pt x="3195442" y="243815"/>
                </a:cubicBezTo>
                <a:cubicBezTo>
                  <a:pt x="3207531" y="239079"/>
                  <a:pt x="3215631" y="224000"/>
                  <a:pt x="3225850" y="214154"/>
                </a:cubicBezTo>
                <a:cubicBezTo>
                  <a:pt x="3319442" y="124301"/>
                  <a:pt x="3419017" y="50773"/>
                  <a:pt x="3560091" y="56880"/>
                </a:cubicBezTo>
                <a:cubicBezTo>
                  <a:pt x="3603709" y="58749"/>
                  <a:pt x="3648699" y="38684"/>
                  <a:pt x="3690946" y="22982"/>
                </a:cubicBezTo>
                <a:cubicBezTo>
                  <a:pt x="3699763" y="19710"/>
                  <a:pt x="3705729" y="15021"/>
                  <a:pt x="3709719" y="939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0" name="Google Shape;70;p6"/>
          <p:cNvGrpSpPr/>
          <p:nvPr/>
        </p:nvGrpSpPr>
        <p:grpSpPr>
          <a:xfrm>
            <a:off x="5514975" y="5391711"/>
            <a:ext cx="6677447" cy="1466527"/>
            <a:chOff x="-2474" y="4177944"/>
            <a:chExt cx="12202937" cy="2680057"/>
          </a:xfrm>
        </p:grpSpPr>
        <p:sp>
          <p:nvSpPr>
            <p:cNvPr id="71" name="Google Shape;71;p6"/>
            <p:cNvSpPr/>
            <p:nvPr/>
          </p:nvSpPr>
          <p:spPr>
            <a:xfrm>
              <a:off x="7648" y="4177944"/>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rgbClr val="F2F2F2"/>
            </a:solidFill>
            <a:ln>
              <a:noFill/>
            </a:ln>
            <a:effectLst>
              <a:outerShdw blurRad="50800" dist="38100" dir="16200000" rotWithShape="0">
                <a:srgbClr val="000000">
                  <a:alpha val="12549"/>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2;p6"/>
            <p:cNvSpPr/>
            <p:nvPr/>
          </p:nvSpPr>
          <p:spPr>
            <a:xfrm>
              <a:off x="-2474" y="4245677"/>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3" name="Google Shape;73;p6"/>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1400"/>
              <a:buFont typeface="Arial"/>
              <a:buNone/>
            </a:pPr>
            <a:r>
              <a:rPr lang="en" sz="1200" b="0" i="0" u="none" strike="noStrike" cap="none">
                <a:solidFill>
                  <a:schemeClr val="dk1"/>
                </a:solidFill>
                <a:latin typeface="Barlow Condensed"/>
                <a:ea typeface="Barlow Condensed"/>
                <a:cs typeface="Barlow Condensed"/>
                <a:sym typeface="Barlow Condensed"/>
              </a:rPr>
              <a:t>SLIDESMANIA.COM</a:t>
            </a:r>
            <a:endParaRPr sz="12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74"/>
        <p:cNvGrpSpPr/>
        <p:nvPr/>
      </p:nvGrpSpPr>
      <p:grpSpPr>
        <a:xfrm>
          <a:off x="0" y="0"/>
          <a:ext cx="0" cy="0"/>
          <a:chOff x="0" y="0"/>
          <a:chExt cx="0" cy="0"/>
        </a:xfrm>
      </p:grpSpPr>
      <p:sp>
        <p:nvSpPr>
          <p:cNvPr id="75" name="Google Shape;75;p7"/>
          <p:cNvSpPr/>
          <p:nvPr/>
        </p:nvSpPr>
        <p:spPr>
          <a:xfrm flipH="1">
            <a:off x="720900" y="629900"/>
            <a:ext cx="10744800" cy="5655000"/>
          </a:xfrm>
          <a:prstGeom prst="rect">
            <a:avLst/>
          </a:prstGeom>
          <a:solidFill>
            <a:srgbClr val="F2F2F2"/>
          </a:solidFill>
          <a:ln>
            <a:noFill/>
          </a:ln>
          <a:effectLst>
            <a:outerShdw blurRad="101600" dist="38100" dir="18900000" algn="bl"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 name="Google Shape;76;p7"/>
          <p:cNvSpPr/>
          <p:nvPr/>
        </p:nvSpPr>
        <p:spPr>
          <a:xfrm rot="-8712581" flipH="1">
            <a:off x="10332599" y="678254"/>
            <a:ext cx="1939107" cy="540158"/>
          </a:xfrm>
          <a:custGeom>
            <a:avLst/>
            <a:gdLst/>
            <a:ahLst/>
            <a:cxnLst/>
            <a:rect l="l" t="t" r="r" b="b"/>
            <a:pathLst>
              <a:path w="1851724"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blipFill rotWithShape="1">
            <a:blip r:embed="rId2">
              <a:alphaModFix/>
            </a:blip>
            <a:stretch>
              <a:fillRect l="-11047" t="-54042" r="-8316" b="-40124"/>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 name="Google Shape;77;p7"/>
          <p:cNvSpPr/>
          <p:nvPr/>
        </p:nvSpPr>
        <p:spPr>
          <a:xfrm rot="-5400000">
            <a:off x="3283852" y="-1854931"/>
            <a:ext cx="5571179" cy="10595733"/>
          </a:xfrm>
          <a:custGeom>
            <a:avLst/>
            <a:gdLst/>
            <a:ahLst/>
            <a:cxnLst/>
            <a:rect l="l" t="t" r="r" b="b"/>
            <a:pathLst>
              <a:path w="7119716" h="12539329" extrusionOk="0">
                <a:moveTo>
                  <a:pt x="583070" y="12004282"/>
                </a:moveTo>
                <a:lnTo>
                  <a:pt x="246697" y="12004282"/>
                </a:lnTo>
                <a:lnTo>
                  <a:pt x="246697" y="12354830"/>
                </a:lnTo>
                <a:lnTo>
                  <a:pt x="583070" y="12354830"/>
                </a:lnTo>
                <a:close/>
                <a:moveTo>
                  <a:pt x="583070" y="11639155"/>
                </a:moveTo>
                <a:lnTo>
                  <a:pt x="246697" y="11639155"/>
                </a:lnTo>
                <a:lnTo>
                  <a:pt x="246697" y="11989703"/>
                </a:lnTo>
                <a:lnTo>
                  <a:pt x="583070" y="11989703"/>
                </a:lnTo>
                <a:close/>
                <a:moveTo>
                  <a:pt x="583070" y="11274028"/>
                </a:moveTo>
                <a:lnTo>
                  <a:pt x="246697" y="11274028"/>
                </a:lnTo>
                <a:lnTo>
                  <a:pt x="246697" y="11624575"/>
                </a:lnTo>
                <a:lnTo>
                  <a:pt x="583070" y="11624575"/>
                </a:lnTo>
                <a:close/>
                <a:moveTo>
                  <a:pt x="583070" y="10908900"/>
                </a:moveTo>
                <a:lnTo>
                  <a:pt x="246697" y="10908900"/>
                </a:lnTo>
                <a:lnTo>
                  <a:pt x="246697" y="11259448"/>
                </a:lnTo>
                <a:lnTo>
                  <a:pt x="583070" y="11259448"/>
                </a:lnTo>
                <a:close/>
                <a:moveTo>
                  <a:pt x="583070" y="10543772"/>
                </a:moveTo>
                <a:lnTo>
                  <a:pt x="246697" y="10543772"/>
                </a:lnTo>
                <a:lnTo>
                  <a:pt x="246697" y="10894320"/>
                </a:lnTo>
                <a:lnTo>
                  <a:pt x="583070" y="10894320"/>
                </a:lnTo>
                <a:close/>
                <a:moveTo>
                  <a:pt x="583070" y="10178645"/>
                </a:moveTo>
                <a:lnTo>
                  <a:pt x="246697" y="10178645"/>
                </a:lnTo>
                <a:lnTo>
                  <a:pt x="246697" y="10529192"/>
                </a:lnTo>
                <a:lnTo>
                  <a:pt x="583070" y="10529192"/>
                </a:lnTo>
                <a:close/>
                <a:moveTo>
                  <a:pt x="583070" y="9813518"/>
                </a:moveTo>
                <a:lnTo>
                  <a:pt x="246697" y="9813518"/>
                </a:lnTo>
                <a:lnTo>
                  <a:pt x="246697" y="10164065"/>
                </a:lnTo>
                <a:lnTo>
                  <a:pt x="583070" y="10164065"/>
                </a:lnTo>
                <a:close/>
                <a:moveTo>
                  <a:pt x="583070" y="9448390"/>
                </a:moveTo>
                <a:lnTo>
                  <a:pt x="246697" y="9448390"/>
                </a:lnTo>
                <a:lnTo>
                  <a:pt x="246697" y="9798938"/>
                </a:lnTo>
                <a:lnTo>
                  <a:pt x="583070" y="9798938"/>
                </a:lnTo>
                <a:close/>
                <a:moveTo>
                  <a:pt x="583070" y="9083262"/>
                </a:moveTo>
                <a:lnTo>
                  <a:pt x="246697" y="9083262"/>
                </a:lnTo>
                <a:lnTo>
                  <a:pt x="246697" y="9433810"/>
                </a:lnTo>
                <a:lnTo>
                  <a:pt x="583070" y="9433810"/>
                </a:lnTo>
                <a:close/>
                <a:moveTo>
                  <a:pt x="583070" y="8718135"/>
                </a:moveTo>
                <a:lnTo>
                  <a:pt x="246697" y="8718135"/>
                </a:lnTo>
                <a:lnTo>
                  <a:pt x="246697" y="9068682"/>
                </a:lnTo>
                <a:lnTo>
                  <a:pt x="583070" y="9068682"/>
                </a:lnTo>
                <a:close/>
                <a:moveTo>
                  <a:pt x="583070" y="8353008"/>
                </a:moveTo>
                <a:lnTo>
                  <a:pt x="246697" y="8353008"/>
                </a:lnTo>
                <a:lnTo>
                  <a:pt x="246697" y="8703555"/>
                </a:lnTo>
                <a:lnTo>
                  <a:pt x="583070" y="8703555"/>
                </a:lnTo>
                <a:close/>
                <a:moveTo>
                  <a:pt x="583070" y="7987881"/>
                </a:moveTo>
                <a:lnTo>
                  <a:pt x="246697" y="7987881"/>
                </a:lnTo>
                <a:lnTo>
                  <a:pt x="246697" y="8338428"/>
                </a:lnTo>
                <a:lnTo>
                  <a:pt x="583070" y="8338428"/>
                </a:lnTo>
                <a:close/>
                <a:moveTo>
                  <a:pt x="583070" y="7622754"/>
                </a:moveTo>
                <a:lnTo>
                  <a:pt x="246697" y="7622754"/>
                </a:lnTo>
                <a:lnTo>
                  <a:pt x="246697" y="7973301"/>
                </a:lnTo>
                <a:lnTo>
                  <a:pt x="583070" y="7973301"/>
                </a:lnTo>
                <a:close/>
                <a:moveTo>
                  <a:pt x="583070" y="7257625"/>
                </a:moveTo>
                <a:lnTo>
                  <a:pt x="246697" y="7257625"/>
                </a:lnTo>
                <a:lnTo>
                  <a:pt x="246697" y="7608174"/>
                </a:lnTo>
                <a:lnTo>
                  <a:pt x="583070" y="7608174"/>
                </a:lnTo>
                <a:close/>
                <a:moveTo>
                  <a:pt x="583070" y="6892501"/>
                </a:moveTo>
                <a:lnTo>
                  <a:pt x="246697" y="6892501"/>
                </a:lnTo>
                <a:lnTo>
                  <a:pt x="246697" y="7243044"/>
                </a:lnTo>
                <a:lnTo>
                  <a:pt x="583070" y="7243044"/>
                </a:lnTo>
                <a:close/>
                <a:moveTo>
                  <a:pt x="583070" y="6527374"/>
                </a:moveTo>
                <a:lnTo>
                  <a:pt x="246697" y="6527374"/>
                </a:lnTo>
                <a:lnTo>
                  <a:pt x="246697" y="6877920"/>
                </a:lnTo>
                <a:lnTo>
                  <a:pt x="583070" y="6877920"/>
                </a:lnTo>
                <a:close/>
                <a:moveTo>
                  <a:pt x="583070" y="6187383"/>
                </a:moveTo>
                <a:lnTo>
                  <a:pt x="246698" y="6187383"/>
                </a:lnTo>
                <a:lnTo>
                  <a:pt x="246698" y="6357302"/>
                </a:lnTo>
                <a:lnTo>
                  <a:pt x="246697" y="6357302"/>
                </a:lnTo>
                <a:lnTo>
                  <a:pt x="246697" y="6512794"/>
                </a:lnTo>
                <a:lnTo>
                  <a:pt x="583070" y="6512794"/>
                </a:lnTo>
                <a:close/>
                <a:moveTo>
                  <a:pt x="583071" y="5822255"/>
                </a:moveTo>
                <a:lnTo>
                  <a:pt x="246698" y="5822255"/>
                </a:lnTo>
                <a:lnTo>
                  <a:pt x="246698" y="6172803"/>
                </a:lnTo>
                <a:lnTo>
                  <a:pt x="583071" y="6172803"/>
                </a:lnTo>
                <a:close/>
                <a:moveTo>
                  <a:pt x="583071" y="5457129"/>
                </a:moveTo>
                <a:lnTo>
                  <a:pt x="246698" y="5457129"/>
                </a:lnTo>
                <a:lnTo>
                  <a:pt x="246698" y="5807676"/>
                </a:lnTo>
                <a:lnTo>
                  <a:pt x="583071" y="5807676"/>
                </a:lnTo>
                <a:close/>
                <a:moveTo>
                  <a:pt x="583071" y="5092001"/>
                </a:moveTo>
                <a:lnTo>
                  <a:pt x="246698" y="5092001"/>
                </a:lnTo>
                <a:lnTo>
                  <a:pt x="246698" y="5442548"/>
                </a:lnTo>
                <a:lnTo>
                  <a:pt x="583071" y="5442548"/>
                </a:lnTo>
                <a:close/>
                <a:moveTo>
                  <a:pt x="583071" y="4726873"/>
                </a:moveTo>
                <a:lnTo>
                  <a:pt x="246698" y="4726873"/>
                </a:lnTo>
                <a:lnTo>
                  <a:pt x="246698" y="5077421"/>
                </a:lnTo>
                <a:lnTo>
                  <a:pt x="583071" y="5077421"/>
                </a:lnTo>
                <a:close/>
                <a:moveTo>
                  <a:pt x="583071" y="4361745"/>
                </a:moveTo>
                <a:lnTo>
                  <a:pt x="246698" y="4361745"/>
                </a:lnTo>
                <a:lnTo>
                  <a:pt x="246698" y="4712293"/>
                </a:lnTo>
                <a:lnTo>
                  <a:pt x="583071" y="4712293"/>
                </a:lnTo>
                <a:close/>
                <a:moveTo>
                  <a:pt x="583071" y="3996618"/>
                </a:moveTo>
                <a:lnTo>
                  <a:pt x="246698" y="3996618"/>
                </a:lnTo>
                <a:lnTo>
                  <a:pt x="246698" y="4347165"/>
                </a:lnTo>
                <a:lnTo>
                  <a:pt x="583071" y="4347165"/>
                </a:lnTo>
                <a:close/>
                <a:moveTo>
                  <a:pt x="583071" y="3631491"/>
                </a:moveTo>
                <a:lnTo>
                  <a:pt x="246698" y="3631491"/>
                </a:lnTo>
                <a:lnTo>
                  <a:pt x="246698" y="3982038"/>
                </a:lnTo>
                <a:lnTo>
                  <a:pt x="583071" y="3982038"/>
                </a:lnTo>
                <a:close/>
                <a:moveTo>
                  <a:pt x="583071" y="3266363"/>
                </a:moveTo>
                <a:lnTo>
                  <a:pt x="246698" y="3266363"/>
                </a:lnTo>
                <a:lnTo>
                  <a:pt x="246698" y="3616911"/>
                </a:lnTo>
                <a:lnTo>
                  <a:pt x="583071" y="3616911"/>
                </a:lnTo>
                <a:close/>
                <a:moveTo>
                  <a:pt x="583071" y="2901235"/>
                </a:moveTo>
                <a:lnTo>
                  <a:pt x="246698" y="2901235"/>
                </a:lnTo>
                <a:lnTo>
                  <a:pt x="246698" y="3251783"/>
                </a:lnTo>
                <a:lnTo>
                  <a:pt x="583071" y="3251783"/>
                </a:lnTo>
                <a:close/>
                <a:moveTo>
                  <a:pt x="583071" y="2536108"/>
                </a:moveTo>
                <a:lnTo>
                  <a:pt x="246698" y="2536108"/>
                </a:lnTo>
                <a:lnTo>
                  <a:pt x="246698" y="2886655"/>
                </a:lnTo>
                <a:lnTo>
                  <a:pt x="583071" y="2886655"/>
                </a:lnTo>
                <a:close/>
                <a:moveTo>
                  <a:pt x="583071" y="2170981"/>
                </a:moveTo>
                <a:lnTo>
                  <a:pt x="246698" y="2170981"/>
                </a:lnTo>
                <a:lnTo>
                  <a:pt x="246698" y="2521528"/>
                </a:lnTo>
                <a:lnTo>
                  <a:pt x="583071" y="2521528"/>
                </a:lnTo>
                <a:close/>
                <a:moveTo>
                  <a:pt x="583071" y="1805854"/>
                </a:moveTo>
                <a:lnTo>
                  <a:pt x="246698" y="1805854"/>
                </a:lnTo>
                <a:lnTo>
                  <a:pt x="246698" y="2156401"/>
                </a:lnTo>
                <a:lnTo>
                  <a:pt x="583071" y="2156401"/>
                </a:lnTo>
                <a:close/>
                <a:moveTo>
                  <a:pt x="583071" y="1440727"/>
                </a:moveTo>
                <a:lnTo>
                  <a:pt x="246698" y="1440727"/>
                </a:lnTo>
                <a:lnTo>
                  <a:pt x="246698" y="1791274"/>
                </a:lnTo>
                <a:lnTo>
                  <a:pt x="583071" y="1791274"/>
                </a:lnTo>
                <a:close/>
                <a:moveTo>
                  <a:pt x="583071" y="1075598"/>
                </a:moveTo>
                <a:lnTo>
                  <a:pt x="246698" y="1075598"/>
                </a:lnTo>
                <a:lnTo>
                  <a:pt x="246698" y="1426147"/>
                </a:lnTo>
                <a:lnTo>
                  <a:pt x="583071" y="1426147"/>
                </a:lnTo>
                <a:close/>
                <a:moveTo>
                  <a:pt x="583071" y="710474"/>
                </a:moveTo>
                <a:lnTo>
                  <a:pt x="246698" y="710474"/>
                </a:lnTo>
                <a:lnTo>
                  <a:pt x="246698" y="1061017"/>
                </a:lnTo>
                <a:lnTo>
                  <a:pt x="583071" y="1061017"/>
                </a:lnTo>
                <a:close/>
                <a:moveTo>
                  <a:pt x="583071" y="345347"/>
                </a:moveTo>
                <a:lnTo>
                  <a:pt x="246698" y="345347"/>
                </a:lnTo>
                <a:lnTo>
                  <a:pt x="246698" y="695893"/>
                </a:lnTo>
                <a:lnTo>
                  <a:pt x="583071" y="695893"/>
                </a:lnTo>
                <a:close/>
                <a:moveTo>
                  <a:pt x="934659" y="12004282"/>
                </a:moveTo>
                <a:lnTo>
                  <a:pt x="598290" y="12004282"/>
                </a:lnTo>
                <a:lnTo>
                  <a:pt x="598290" y="12354830"/>
                </a:lnTo>
                <a:lnTo>
                  <a:pt x="934659" y="12354830"/>
                </a:lnTo>
                <a:close/>
                <a:moveTo>
                  <a:pt x="934659" y="11639155"/>
                </a:moveTo>
                <a:lnTo>
                  <a:pt x="598290" y="11639155"/>
                </a:lnTo>
                <a:lnTo>
                  <a:pt x="598290" y="11989703"/>
                </a:lnTo>
                <a:lnTo>
                  <a:pt x="934659" y="11989703"/>
                </a:lnTo>
                <a:close/>
                <a:moveTo>
                  <a:pt x="934659" y="11274028"/>
                </a:moveTo>
                <a:lnTo>
                  <a:pt x="598290" y="11274028"/>
                </a:lnTo>
                <a:lnTo>
                  <a:pt x="598290" y="11624575"/>
                </a:lnTo>
                <a:lnTo>
                  <a:pt x="934659" y="11624575"/>
                </a:lnTo>
                <a:close/>
                <a:moveTo>
                  <a:pt x="934659" y="10908900"/>
                </a:moveTo>
                <a:lnTo>
                  <a:pt x="598290" y="10908900"/>
                </a:lnTo>
                <a:lnTo>
                  <a:pt x="598290" y="11259448"/>
                </a:lnTo>
                <a:lnTo>
                  <a:pt x="934659" y="11259448"/>
                </a:lnTo>
                <a:close/>
                <a:moveTo>
                  <a:pt x="934659" y="10543772"/>
                </a:moveTo>
                <a:lnTo>
                  <a:pt x="598290" y="10543772"/>
                </a:lnTo>
                <a:lnTo>
                  <a:pt x="598290" y="10894320"/>
                </a:lnTo>
                <a:lnTo>
                  <a:pt x="934659" y="10894320"/>
                </a:lnTo>
                <a:close/>
                <a:moveTo>
                  <a:pt x="934659" y="10178645"/>
                </a:moveTo>
                <a:lnTo>
                  <a:pt x="598290" y="10178645"/>
                </a:lnTo>
                <a:lnTo>
                  <a:pt x="598290" y="10529192"/>
                </a:lnTo>
                <a:lnTo>
                  <a:pt x="934659" y="10529192"/>
                </a:lnTo>
                <a:close/>
                <a:moveTo>
                  <a:pt x="934659" y="9813518"/>
                </a:moveTo>
                <a:lnTo>
                  <a:pt x="598290" y="9813518"/>
                </a:lnTo>
                <a:lnTo>
                  <a:pt x="598290" y="10164065"/>
                </a:lnTo>
                <a:lnTo>
                  <a:pt x="934659" y="10164065"/>
                </a:lnTo>
                <a:close/>
                <a:moveTo>
                  <a:pt x="934659" y="9448390"/>
                </a:moveTo>
                <a:lnTo>
                  <a:pt x="598290" y="9448390"/>
                </a:lnTo>
                <a:lnTo>
                  <a:pt x="598290" y="9798938"/>
                </a:lnTo>
                <a:lnTo>
                  <a:pt x="934659" y="9798938"/>
                </a:lnTo>
                <a:close/>
                <a:moveTo>
                  <a:pt x="934659" y="9083262"/>
                </a:moveTo>
                <a:lnTo>
                  <a:pt x="598290" y="9083262"/>
                </a:lnTo>
                <a:lnTo>
                  <a:pt x="598290" y="9433810"/>
                </a:lnTo>
                <a:lnTo>
                  <a:pt x="934659" y="9433810"/>
                </a:lnTo>
                <a:close/>
                <a:moveTo>
                  <a:pt x="934659" y="8718135"/>
                </a:moveTo>
                <a:lnTo>
                  <a:pt x="598290" y="8718135"/>
                </a:lnTo>
                <a:lnTo>
                  <a:pt x="598290" y="9068682"/>
                </a:lnTo>
                <a:lnTo>
                  <a:pt x="934659" y="9068682"/>
                </a:lnTo>
                <a:close/>
                <a:moveTo>
                  <a:pt x="934659" y="8353008"/>
                </a:moveTo>
                <a:lnTo>
                  <a:pt x="598290" y="8353008"/>
                </a:lnTo>
                <a:lnTo>
                  <a:pt x="598290" y="8703555"/>
                </a:lnTo>
                <a:lnTo>
                  <a:pt x="934659" y="8703555"/>
                </a:lnTo>
                <a:close/>
                <a:moveTo>
                  <a:pt x="934659" y="7987881"/>
                </a:moveTo>
                <a:lnTo>
                  <a:pt x="598290" y="7987881"/>
                </a:lnTo>
                <a:lnTo>
                  <a:pt x="598290" y="8338428"/>
                </a:lnTo>
                <a:lnTo>
                  <a:pt x="934659" y="8338428"/>
                </a:lnTo>
                <a:close/>
                <a:moveTo>
                  <a:pt x="934659" y="7622754"/>
                </a:moveTo>
                <a:lnTo>
                  <a:pt x="598290" y="7622754"/>
                </a:lnTo>
                <a:lnTo>
                  <a:pt x="598290" y="7973301"/>
                </a:lnTo>
                <a:lnTo>
                  <a:pt x="934659" y="7973301"/>
                </a:lnTo>
                <a:close/>
                <a:moveTo>
                  <a:pt x="934659" y="7257625"/>
                </a:moveTo>
                <a:lnTo>
                  <a:pt x="598290" y="7257625"/>
                </a:lnTo>
                <a:lnTo>
                  <a:pt x="598290" y="7608174"/>
                </a:lnTo>
                <a:lnTo>
                  <a:pt x="934659" y="7608174"/>
                </a:lnTo>
                <a:close/>
                <a:moveTo>
                  <a:pt x="934659" y="6892501"/>
                </a:moveTo>
                <a:lnTo>
                  <a:pt x="598290" y="6892501"/>
                </a:lnTo>
                <a:lnTo>
                  <a:pt x="598290" y="7243044"/>
                </a:lnTo>
                <a:lnTo>
                  <a:pt x="934659" y="7243044"/>
                </a:lnTo>
                <a:close/>
                <a:moveTo>
                  <a:pt x="934659" y="6527374"/>
                </a:moveTo>
                <a:lnTo>
                  <a:pt x="598290" y="6527374"/>
                </a:lnTo>
                <a:lnTo>
                  <a:pt x="598290" y="6877920"/>
                </a:lnTo>
                <a:lnTo>
                  <a:pt x="934659" y="6877920"/>
                </a:lnTo>
                <a:close/>
                <a:moveTo>
                  <a:pt x="934659" y="6187383"/>
                </a:moveTo>
                <a:lnTo>
                  <a:pt x="598291" y="6187383"/>
                </a:lnTo>
                <a:lnTo>
                  <a:pt x="598291" y="6357302"/>
                </a:lnTo>
                <a:lnTo>
                  <a:pt x="598290" y="6357302"/>
                </a:lnTo>
                <a:lnTo>
                  <a:pt x="598290" y="6512794"/>
                </a:lnTo>
                <a:lnTo>
                  <a:pt x="934659" y="6512794"/>
                </a:lnTo>
                <a:close/>
                <a:moveTo>
                  <a:pt x="934660" y="5822255"/>
                </a:moveTo>
                <a:lnTo>
                  <a:pt x="598291" y="5822255"/>
                </a:lnTo>
                <a:lnTo>
                  <a:pt x="598291" y="6172803"/>
                </a:lnTo>
                <a:lnTo>
                  <a:pt x="934660" y="6172803"/>
                </a:lnTo>
                <a:close/>
                <a:moveTo>
                  <a:pt x="934660" y="5457129"/>
                </a:moveTo>
                <a:lnTo>
                  <a:pt x="598291" y="5457129"/>
                </a:lnTo>
                <a:lnTo>
                  <a:pt x="598291" y="5807676"/>
                </a:lnTo>
                <a:lnTo>
                  <a:pt x="934660" y="5807676"/>
                </a:lnTo>
                <a:close/>
                <a:moveTo>
                  <a:pt x="934660" y="5092001"/>
                </a:moveTo>
                <a:lnTo>
                  <a:pt x="598291" y="5092001"/>
                </a:lnTo>
                <a:lnTo>
                  <a:pt x="598291" y="5442548"/>
                </a:lnTo>
                <a:lnTo>
                  <a:pt x="934660" y="5442548"/>
                </a:lnTo>
                <a:close/>
                <a:moveTo>
                  <a:pt x="934660" y="4726873"/>
                </a:moveTo>
                <a:lnTo>
                  <a:pt x="598291" y="4726873"/>
                </a:lnTo>
                <a:lnTo>
                  <a:pt x="598291" y="5077421"/>
                </a:lnTo>
                <a:lnTo>
                  <a:pt x="934660" y="5077421"/>
                </a:lnTo>
                <a:close/>
                <a:moveTo>
                  <a:pt x="934660" y="4361745"/>
                </a:moveTo>
                <a:lnTo>
                  <a:pt x="598291" y="4361745"/>
                </a:lnTo>
                <a:lnTo>
                  <a:pt x="598291" y="4712293"/>
                </a:lnTo>
                <a:lnTo>
                  <a:pt x="934660" y="4712293"/>
                </a:lnTo>
                <a:close/>
                <a:moveTo>
                  <a:pt x="934660" y="3996618"/>
                </a:moveTo>
                <a:lnTo>
                  <a:pt x="598291" y="3996618"/>
                </a:lnTo>
                <a:lnTo>
                  <a:pt x="598291" y="4347165"/>
                </a:lnTo>
                <a:lnTo>
                  <a:pt x="934660" y="4347165"/>
                </a:lnTo>
                <a:close/>
                <a:moveTo>
                  <a:pt x="934660" y="3631491"/>
                </a:moveTo>
                <a:lnTo>
                  <a:pt x="598291" y="3631491"/>
                </a:lnTo>
                <a:lnTo>
                  <a:pt x="598291" y="3982038"/>
                </a:lnTo>
                <a:lnTo>
                  <a:pt x="934660" y="3982038"/>
                </a:lnTo>
                <a:close/>
                <a:moveTo>
                  <a:pt x="934660" y="3266363"/>
                </a:moveTo>
                <a:lnTo>
                  <a:pt x="598291" y="3266363"/>
                </a:lnTo>
                <a:lnTo>
                  <a:pt x="598291" y="3616911"/>
                </a:lnTo>
                <a:lnTo>
                  <a:pt x="934660" y="3616911"/>
                </a:lnTo>
                <a:close/>
                <a:moveTo>
                  <a:pt x="934660" y="2901235"/>
                </a:moveTo>
                <a:lnTo>
                  <a:pt x="598291" y="2901235"/>
                </a:lnTo>
                <a:lnTo>
                  <a:pt x="598291" y="3251783"/>
                </a:lnTo>
                <a:lnTo>
                  <a:pt x="934660" y="3251783"/>
                </a:lnTo>
                <a:close/>
                <a:moveTo>
                  <a:pt x="934660" y="2536108"/>
                </a:moveTo>
                <a:lnTo>
                  <a:pt x="598291" y="2536108"/>
                </a:lnTo>
                <a:lnTo>
                  <a:pt x="598291" y="2886655"/>
                </a:lnTo>
                <a:lnTo>
                  <a:pt x="934660" y="2886655"/>
                </a:lnTo>
                <a:close/>
                <a:moveTo>
                  <a:pt x="934660" y="2170981"/>
                </a:moveTo>
                <a:lnTo>
                  <a:pt x="598291" y="2170981"/>
                </a:lnTo>
                <a:lnTo>
                  <a:pt x="598291" y="2521528"/>
                </a:lnTo>
                <a:lnTo>
                  <a:pt x="934660" y="2521528"/>
                </a:lnTo>
                <a:close/>
                <a:moveTo>
                  <a:pt x="934660" y="1805854"/>
                </a:moveTo>
                <a:lnTo>
                  <a:pt x="598291" y="1805854"/>
                </a:lnTo>
                <a:lnTo>
                  <a:pt x="598291" y="2156401"/>
                </a:lnTo>
                <a:lnTo>
                  <a:pt x="934660" y="2156401"/>
                </a:lnTo>
                <a:close/>
                <a:moveTo>
                  <a:pt x="934660" y="1440727"/>
                </a:moveTo>
                <a:lnTo>
                  <a:pt x="598291" y="1440727"/>
                </a:lnTo>
                <a:lnTo>
                  <a:pt x="598291" y="1791274"/>
                </a:lnTo>
                <a:lnTo>
                  <a:pt x="934660" y="1791274"/>
                </a:lnTo>
                <a:close/>
                <a:moveTo>
                  <a:pt x="934660" y="1075598"/>
                </a:moveTo>
                <a:lnTo>
                  <a:pt x="598291" y="1075598"/>
                </a:lnTo>
                <a:lnTo>
                  <a:pt x="598291" y="1426147"/>
                </a:lnTo>
                <a:lnTo>
                  <a:pt x="934660" y="1426147"/>
                </a:lnTo>
                <a:close/>
                <a:moveTo>
                  <a:pt x="934660" y="710474"/>
                </a:moveTo>
                <a:lnTo>
                  <a:pt x="598291" y="710474"/>
                </a:lnTo>
                <a:lnTo>
                  <a:pt x="598291" y="1061017"/>
                </a:lnTo>
                <a:lnTo>
                  <a:pt x="934660" y="1061017"/>
                </a:lnTo>
                <a:close/>
                <a:moveTo>
                  <a:pt x="934660" y="345347"/>
                </a:moveTo>
                <a:lnTo>
                  <a:pt x="598291" y="345347"/>
                </a:lnTo>
                <a:lnTo>
                  <a:pt x="598291" y="695893"/>
                </a:lnTo>
                <a:lnTo>
                  <a:pt x="934660" y="695893"/>
                </a:lnTo>
                <a:close/>
                <a:moveTo>
                  <a:pt x="1286249" y="12004282"/>
                </a:moveTo>
                <a:lnTo>
                  <a:pt x="949879" y="12004282"/>
                </a:lnTo>
                <a:lnTo>
                  <a:pt x="949879" y="12354830"/>
                </a:lnTo>
                <a:lnTo>
                  <a:pt x="1286249" y="12354830"/>
                </a:lnTo>
                <a:close/>
                <a:moveTo>
                  <a:pt x="1286249" y="11639155"/>
                </a:moveTo>
                <a:lnTo>
                  <a:pt x="949879" y="11639155"/>
                </a:lnTo>
                <a:lnTo>
                  <a:pt x="949879" y="11989703"/>
                </a:lnTo>
                <a:lnTo>
                  <a:pt x="1286249" y="11989703"/>
                </a:lnTo>
                <a:close/>
                <a:moveTo>
                  <a:pt x="1286249" y="11274028"/>
                </a:moveTo>
                <a:lnTo>
                  <a:pt x="949879" y="11274028"/>
                </a:lnTo>
                <a:lnTo>
                  <a:pt x="949879" y="11624575"/>
                </a:lnTo>
                <a:lnTo>
                  <a:pt x="1286249" y="11624575"/>
                </a:lnTo>
                <a:close/>
                <a:moveTo>
                  <a:pt x="1286249" y="10908900"/>
                </a:moveTo>
                <a:lnTo>
                  <a:pt x="949879" y="10908900"/>
                </a:lnTo>
                <a:lnTo>
                  <a:pt x="949879" y="11259448"/>
                </a:lnTo>
                <a:lnTo>
                  <a:pt x="1286249" y="11259448"/>
                </a:lnTo>
                <a:close/>
                <a:moveTo>
                  <a:pt x="1286249" y="10543772"/>
                </a:moveTo>
                <a:lnTo>
                  <a:pt x="949879" y="10543772"/>
                </a:lnTo>
                <a:lnTo>
                  <a:pt x="949879" y="10894320"/>
                </a:lnTo>
                <a:lnTo>
                  <a:pt x="1286249" y="10894320"/>
                </a:lnTo>
                <a:close/>
                <a:moveTo>
                  <a:pt x="1286249" y="10178645"/>
                </a:moveTo>
                <a:lnTo>
                  <a:pt x="949879" y="10178645"/>
                </a:lnTo>
                <a:lnTo>
                  <a:pt x="949879" y="10529192"/>
                </a:lnTo>
                <a:lnTo>
                  <a:pt x="1286249" y="10529192"/>
                </a:lnTo>
                <a:close/>
                <a:moveTo>
                  <a:pt x="1286249" y="9813518"/>
                </a:moveTo>
                <a:lnTo>
                  <a:pt x="949880" y="9813518"/>
                </a:lnTo>
                <a:lnTo>
                  <a:pt x="949879" y="10164065"/>
                </a:lnTo>
                <a:lnTo>
                  <a:pt x="1286249" y="10164065"/>
                </a:lnTo>
                <a:close/>
                <a:moveTo>
                  <a:pt x="1286249" y="9448390"/>
                </a:moveTo>
                <a:lnTo>
                  <a:pt x="949880" y="9448390"/>
                </a:lnTo>
                <a:lnTo>
                  <a:pt x="949880" y="9798938"/>
                </a:lnTo>
                <a:lnTo>
                  <a:pt x="1286249" y="9798938"/>
                </a:lnTo>
                <a:close/>
                <a:moveTo>
                  <a:pt x="1286249" y="9083262"/>
                </a:moveTo>
                <a:lnTo>
                  <a:pt x="949880" y="9083262"/>
                </a:lnTo>
                <a:lnTo>
                  <a:pt x="949880" y="9433810"/>
                </a:lnTo>
                <a:lnTo>
                  <a:pt x="1286249" y="9433810"/>
                </a:lnTo>
                <a:close/>
                <a:moveTo>
                  <a:pt x="1286249" y="8718135"/>
                </a:moveTo>
                <a:lnTo>
                  <a:pt x="949880" y="8718135"/>
                </a:lnTo>
                <a:lnTo>
                  <a:pt x="949880" y="9068682"/>
                </a:lnTo>
                <a:lnTo>
                  <a:pt x="1286249" y="9068682"/>
                </a:lnTo>
                <a:close/>
                <a:moveTo>
                  <a:pt x="1286249" y="8353008"/>
                </a:moveTo>
                <a:lnTo>
                  <a:pt x="949880" y="8353008"/>
                </a:lnTo>
                <a:lnTo>
                  <a:pt x="949880" y="8703555"/>
                </a:lnTo>
                <a:lnTo>
                  <a:pt x="1286249" y="8703555"/>
                </a:lnTo>
                <a:close/>
                <a:moveTo>
                  <a:pt x="1286249" y="7987881"/>
                </a:moveTo>
                <a:lnTo>
                  <a:pt x="949880" y="7987881"/>
                </a:lnTo>
                <a:lnTo>
                  <a:pt x="949880" y="8338428"/>
                </a:lnTo>
                <a:lnTo>
                  <a:pt x="1286249" y="8338428"/>
                </a:lnTo>
                <a:close/>
                <a:moveTo>
                  <a:pt x="1286249" y="7622754"/>
                </a:moveTo>
                <a:lnTo>
                  <a:pt x="949880" y="7622754"/>
                </a:lnTo>
                <a:lnTo>
                  <a:pt x="949880" y="7973301"/>
                </a:lnTo>
                <a:lnTo>
                  <a:pt x="1286249" y="7973301"/>
                </a:lnTo>
                <a:close/>
                <a:moveTo>
                  <a:pt x="1286249" y="7257625"/>
                </a:moveTo>
                <a:lnTo>
                  <a:pt x="949879" y="7257625"/>
                </a:lnTo>
                <a:lnTo>
                  <a:pt x="949880" y="7608174"/>
                </a:lnTo>
                <a:lnTo>
                  <a:pt x="1286249" y="7608174"/>
                </a:lnTo>
                <a:close/>
                <a:moveTo>
                  <a:pt x="1286249" y="6892501"/>
                </a:moveTo>
                <a:lnTo>
                  <a:pt x="949879" y="6892501"/>
                </a:lnTo>
                <a:lnTo>
                  <a:pt x="949879" y="7243044"/>
                </a:lnTo>
                <a:lnTo>
                  <a:pt x="1286249" y="7243044"/>
                </a:lnTo>
                <a:close/>
                <a:moveTo>
                  <a:pt x="1286249" y="6527374"/>
                </a:moveTo>
                <a:lnTo>
                  <a:pt x="949879" y="6527374"/>
                </a:lnTo>
                <a:lnTo>
                  <a:pt x="949879" y="6877920"/>
                </a:lnTo>
                <a:lnTo>
                  <a:pt x="1286249" y="6877920"/>
                </a:lnTo>
                <a:close/>
                <a:moveTo>
                  <a:pt x="1286249" y="6187383"/>
                </a:moveTo>
                <a:lnTo>
                  <a:pt x="949880" y="6187383"/>
                </a:lnTo>
                <a:lnTo>
                  <a:pt x="949880" y="6357302"/>
                </a:lnTo>
                <a:lnTo>
                  <a:pt x="949879" y="6357302"/>
                </a:lnTo>
                <a:lnTo>
                  <a:pt x="949879" y="6512794"/>
                </a:lnTo>
                <a:lnTo>
                  <a:pt x="1286249" y="6512794"/>
                </a:lnTo>
                <a:close/>
                <a:moveTo>
                  <a:pt x="1286250" y="5822255"/>
                </a:moveTo>
                <a:lnTo>
                  <a:pt x="949880" y="5822255"/>
                </a:lnTo>
                <a:lnTo>
                  <a:pt x="949880" y="6172803"/>
                </a:lnTo>
                <a:lnTo>
                  <a:pt x="1286250" y="6172803"/>
                </a:lnTo>
                <a:close/>
                <a:moveTo>
                  <a:pt x="1286250" y="5457129"/>
                </a:moveTo>
                <a:lnTo>
                  <a:pt x="949880" y="5457129"/>
                </a:lnTo>
                <a:lnTo>
                  <a:pt x="949880" y="5807676"/>
                </a:lnTo>
                <a:lnTo>
                  <a:pt x="1286250" y="5807676"/>
                </a:lnTo>
                <a:close/>
                <a:moveTo>
                  <a:pt x="1286250" y="5092001"/>
                </a:moveTo>
                <a:lnTo>
                  <a:pt x="949880" y="5092001"/>
                </a:lnTo>
                <a:lnTo>
                  <a:pt x="949880" y="5442548"/>
                </a:lnTo>
                <a:lnTo>
                  <a:pt x="1286250" y="5442548"/>
                </a:lnTo>
                <a:close/>
                <a:moveTo>
                  <a:pt x="1286250" y="4726873"/>
                </a:moveTo>
                <a:lnTo>
                  <a:pt x="949880" y="4726873"/>
                </a:lnTo>
                <a:lnTo>
                  <a:pt x="949880" y="5077421"/>
                </a:lnTo>
                <a:lnTo>
                  <a:pt x="1286250" y="5077421"/>
                </a:lnTo>
                <a:close/>
                <a:moveTo>
                  <a:pt x="1286250" y="4361745"/>
                </a:moveTo>
                <a:lnTo>
                  <a:pt x="949880" y="4361745"/>
                </a:lnTo>
                <a:lnTo>
                  <a:pt x="949880" y="4712293"/>
                </a:lnTo>
                <a:lnTo>
                  <a:pt x="1286250" y="4712293"/>
                </a:lnTo>
                <a:close/>
                <a:moveTo>
                  <a:pt x="1286250" y="3996618"/>
                </a:moveTo>
                <a:lnTo>
                  <a:pt x="949880" y="3996618"/>
                </a:lnTo>
                <a:lnTo>
                  <a:pt x="949880" y="4347165"/>
                </a:lnTo>
                <a:lnTo>
                  <a:pt x="1286250" y="4347165"/>
                </a:lnTo>
                <a:close/>
                <a:moveTo>
                  <a:pt x="1286250" y="3631491"/>
                </a:moveTo>
                <a:lnTo>
                  <a:pt x="949881" y="3631491"/>
                </a:lnTo>
                <a:lnTo>
                  <a:pt x="949880" y="3982038"/>
                </a:lnTo>
                <a:lnTo>
                  <a:pt x="1286250" y="3982038"/>
                </a:lnTo>
                <a:close/>
                <a:moveTo>
                  <a:pt x="1286250" y="3266363"/>
                </a:moveTo>
                <a:lnTo>
                  <a:pt x="949881" y="3266363"/>
                </a:lnTo>
                <a:lnTo>
                  <a:pt x="949881" y="3616911"/>
                </a:lnTo>
                <a:lnTo>
                  <a:pt x="1286250" y="3616911"/>
                </a:lnTo>
                <a:close/>
                <a:moveTo>
                  <a:pt x="1286250" y="2901235"/>
                </a:moveTo>
                <a:lnTo>
                  <a:pt x="949881" y="2901235"/>
                </a:lnTo>
                <a:lnTo>
                  <a:pt x="949881" y="3251783"/>
                </a:lnTo>
                <a:lnTo>
                  <a:pt x="1286250" y="3251783"/>
                </a:lnTo>
                <a:close/>
                <a:moveTo>
                  <a:pt x="1286250" y="2536108"/>
                </a:moveTo>
                <a:lnTo>
                  <a:pt x="949881" y="2536108"/>
                </a:lnTo>
                <a:lnTo>
                  <a:pt x="949881" y="2886655"/>
                </a:lnTo>
                <a:lnTo>
                  <a:pt x="1286250" y="2886655"/>
                </a:lnTo>
                <a:close/>
                <a:moveTo>
                  <a:pt x="1286250" y="2170981"/>
                </a:moveTo>
                <a:lnTo>
                  <a:pt x="949881" y="2170981"/>
                </a:lnTo>
                <a:lnTo>
                  <a:pt x="949881" y="2521528"/>
                </a:lnTo>
                <a:lnTo>
                  <a:pt x="1286250" y="2521528"/>
                </a:lnTo>
                <a:close/>
                <a:moveTo>
                  <a:pt x="1286250" y="1805854"/>
                </a:moveTo>
                <a:lnTo>
                  <a:pt x="949881" y="1805854"/>
                </a:lnTo>
                <a:lnTo>
                  <a:pt x="949881" y="2156401"/>
                </a:lnTo>
                <a:lnTo>
                  <a:pt x="1286250" y="2156401"/>
                </a:lnTo>
                <a:close/>
                <a:moveTo>
                  <a:pt x="1286250" y="1440727"/>
                </a:moveTo>
                <a:lnTo>
                  <a:pt x="949881" y="1440727"/>
                </a:lnTo>
                <a:lnTo>
                  <a:pt x="949881" y="1791274"/>
                </a:lnTo>
                <a:lnTo>
                  <a:pt x="1286250" y="1791274"/>
                </a:lnTo>
                <a:close/>
                <a:moveTo>
                  <a:pt x="1286250" y="1075598"/>
                </a:moveTo>
                <a:lnTo>
                  <a:pt x="949880" y="1075598"/>
                </a:lnTo>
                <a:lnTo>
                  <a:pt x="949881" y="1426147"/>
                </a:lnTo>
                <a:lnTo>
                  <a:pt x="1286250" y="1426147"/>
                </a:lnTo>
                <a:close/>
                <a:moveTo>
                  <a:pt x="1286250" y="710474"/>
                </a:moveTo>
                <a:lnTo>
                  <a:pt x="949880" y="710474"/>
                </a:lnTo>
                <a:lnTo>
                  <a:pt x="949880" y="1061017"/>
                </a:lnTo>
                <a:lnTo>
                  <a:pt x="1286250" y="1061017"/>
                </a:lnTo>
                <a:close/>
                <a:moveTo>
                  <a:pt x="1286250" y="345347"/>
                </a:moveTo>
                <a:lnTo>
                  <a:pt x="949880" y="345347"/>
                </a:lnTo>
                <a:lnTo>
                  <a:pt x="949880" y="695893"/>
                </a:lnTo>
                <a:lnTo>
                  <a:pt x="1286250" y="695893"/>
                </a:lnTo>
                <a:close/>
                <a:moveTo>
                  <a:pt x="1637839" y="12004284"/>
                </a:moveTo>
                <a:lnTo>
                  <a:pt x="1301469" y="12004282"/>
                </a:lnTo>
                <a:lnTo>
                  <a:pt x="1301469" y="12354830"/>
                </a:lnTo>
                <a:lnTo>
                  <a:pt x="1637839" y="12354830"/>
                </a:lnTo>
                <a:close/>
                <a:moveTo>
                  <a:pt x="1637839" y="11639156"/>
                </a:moveTo>
                <a:lnTo>
                  <a:pt x="1301469" y="11639155"/>
                </a:lnTo>
                <a:lnTo>
                  <a:pt x="1301469" y="11989703"/>
                </a:lnTo>
                <a:lnTo>
                  <a:pt x="1637839" y="11989703"/>
                </a:lnTo>
                <a:close/>
                <a:moveTo>
                  <a:pt x="1637839" y="11274028"/>
                </a:moveTo>
                <a:lnTo>
                  <a:pt x="1301469" y="11274028"/>
                </a:lnTo>
                <a:lnTo>
                  <a:pt x="1301469" y="11624575"/>
                </a:lnTo>
                <a:lnTo>
                  <a:pt x="1637839" y="11624575"/>
                </a:lnTo>
                <a:close/>
                <a:moveTo>
                  <a:pt x="1637839" y="10908901"/>
                </a:moveTo>
                <a:lnTo>
                  <a:pt x="1301469" y="10908900"/>
                </a:lnTo>
                <a:lnTo>
                  <a:pt x="1301469" y="11259448"/>
                </a:lnTo>
                <a:lnTo>
                  <a:pt x="1637839" y="11259448"/>
                </a:lnTo>
                <a:close/>
                <a:moveTo>
                  <a:pt x="1637839" y="10543773"/>
                </a:moveTo>
                <a:lnTo>
                  <a:pt x="1301469" y="10543772"/>
                </a:lnTo>
                <a:lnTo>
                  <a:pt x="1301469" y="10894320"/>
                </a:lnTo>
                <a:lnTo>
                  <a:pt x="1637839" y="10894320"/>
                </a:lnTo>
                <a:close/>
                <a:moveTo>
                  <a:pt x="1637839" y="10178645"/>
                </a:moveTo>
                <a:lnTo>
                  <a:pt x="1301469" y="10178645"/>
                </a:lnTo>
                <a:lnTo>
                  <a:pt x="1301469" y="10529192"/>
                </a:lnTo>
                <a:lnTo>
                  <a:pt x="1637839" y="10529192"/>
                </a:lnTo>
                <a:close/>
                <a:moveTo>
                  <a:pt x="1637839" y="9813518"/>
                </a:moveTo>
                <a:lnTo>
                  <a:pt x="1301470" y="9813518"/>
                </a:lnTo>
                <a:lnTo>
                  <a:pt x="1301469" y="10164065"/>
                </a:lnTo>
                <a:lnTo>
                  <a:pt x="1637839" y="10164065"/>
                </a:lnTo>
                <a:close/>
                <a:moveTo>
                  <a:pt x="1637839" y="9448390"/>
                </a:moveTo>
                <a:lnTo>
                  <a:pt x="1301470" y="9448390"/>
                </a:lnTo>
                <a:lnTo>
                  <a:pt x="1301470" y="9798938"/>
                </a:lnTo>
                <a:lnTo>
                  <a:pt x="1637839" y="9798938"/>
                </a:lnTo>
                <a:close/>
                <a:moveTo>
                  <a:pt x="1637839" y="9083262"/>
                </a:moveTo>
                <a:lnTo>
                  <a:pt x="1301470" y="9083262"/>
                </a:lnTo>
                <a:lnTo>
                  <a:pt x="1301470" y="9433810"/>
                </a:lnTo>
                <a:lnTo>
                  <a:pt x="1637839" y="9433810"/>
                </a:lnTo>
                <a:close/>
                <a:moveTo>
                  <a:pt x="1637839" y="8718135"/>
                </a:moveTo>
                <a:lnTo>
                  <a:pt x="1301470" y="8718135"/>
                </a:lnTo>
                <a:lnTo>
                  <a:pt x="1301470" y="9068682"/>
                </a:lnTo>
                <a:lnTo>
                  <a:pt x="1637839" y="9068682"/>
                </a:lnTo>
                <a:close/>
                <a:moveTo>
                  <a:pt x="1637839" y="8353008"/>
                </a:moveTo>
                <a:lnTo>
                  <a:pt x="1301470" y="8353008"/>
                </a:lnTo>
                <a:lnTo>
                  <a:pt x="1301470" y="8703555"/>
                </a:lnTo>
                <a:lnTo>
                  <a:pt x="1637839" y="8703555"/>
                </a:lnTo>
                <a:close/>
                <a:moveTo>
                  <a:pt x="1637839" y="7987881"/>
                </a:moveTo>
                <a:lnTo>
                  <a:pt x="1301470" y="7987881"/>
                </a:lnTo>
                <a:lnTo>
                  <a:pt x="1301470" y="8338428"/>
                </a:lnTo>
                <a:lnTo>
                  <a:pt x="1637839" y="8338428"/>
                </a:lnTo>
                <a:close/>
                <a:moveTo>
                  <a:pt x="1637839" y="7622754"/>
                </a:moveTo>
                <a:lnTo>
                  <a:pt x="1301470" y="7622754"/>
                </a:lnTo>
                <a:lnTo>
                  <a:pt x="1301470" y="7973301"/>
                </a:lnTo>
                <a:lnTo>
                  <a:pt x="1637839" y="7973301"/>
                </a:lnTo>
                <a:close/>
                <a:moveTo>
                  <a:pt x="1637839" y="7257625"/>
                </a:moveTo>
                <a:lnTo>
                  <a:pt x="1301470" y="7257625"/>
                </a:lnTo>
                <a:lnTo>
                  <a:pt x="1301470" y="7608174"/>
                </a:lnTo>
                <a:lnTo>
                  <a:pt x="1637839" y="7608174"/>
                </a:lnTo>
                <a:close/>
                <a:moveTo>
                  <a:pt x="1637839" y="6892501"/>
                </a:moveTo>
                <a:lnTo>
                  <a:pt x="1301469" y="6892501"/>
                </a:lnTo>
                <a:lnTo>
                  <a:pt x="1301470" y="7243044"/>
                </a:lnTo>
                <a:lnTo>
                  <a:pt x="1637839" y="7243044"/>
                </a:lnTo>
                <a:close/>
                <a:moveTo>
                  <a:pt x="1637839" y="6527374"/>
                </a:moveTo>
                <a:lnTo>
                  <a:pt x="1301469" y="6527374"/>
                </a:lnTo>
                <a:lnTo>
                  <a:pt x="1301469" y="6877920"/>
                </a:lnTo>
                <a:lnTo>
                  <a:pt x="1637839" y="6877920"/>
                </a:lnTo>
                <a:close/>
                <a:moveTo>
                  <a:pt x="1637839" y="6187385"/>
                </a:moveTo>
                <a:lnTo>
                  <a:pt x="1301470" y="6187383"/>
                </a:lnTo>
                <a:lnTo>
                  <a:pt x="1301470" y="6357302"/>
                </a:lnTo>
                <a:lnTo>
                  <a:pt x="1301469" y="6357302"/>
                </a:lnTo>
                <a:lnTo>
                  <a:pt x="1301469" y="6512794"/>
                </a:lnTo>
                <a:lnTo>
                  <a:pt x="1637839" y="6512794"/>
                </a:lnTo>
                <a:close/>
                <a:moveTo>
                  <a:pt x="1637840" y="5822257"/>
                </a:moveTo>
                <a:lnTo>
                  <a:pt x="1301470" y="5822255"/>
                </a:lnTo>
                <a:lnTo>
                  <a:pt x="1301470" y="6172803"/>
                </a:lnTo>
                <a:lnTo>
                  <a:pt x="1637840" y="6172803"/>
                </a:lnTo>
                <a:close/>
                <a:moveTo>
                  <a:pt x="1637840" y="5457129"/>
                </a:moveTo>
                <a:lnTo>
                  <a:pt x="1301470" y="5457129"/>
                </a:lnTo>
                <a:lnTo>
                  <a:pt x="1301470" y="5807676"/>
                </a:lnTo>
                <a:lnTo>
                  <a:pt x="1637840" y="5807676"/>
                </a:lnTo>
                <a:close/>
                <a:moveTo>
                  <a:pt x="1637840" y="5092001"/>
                </a:moveTo>
                <a:lnTo>
                  <a:pt x="1301470" y="5092001"/>
                </a:lnTo>
                <a:lnTo>
                  <a:pt x="1301470" y="5442548"/>
                </a:lnTo>
                <a:lnTo>
                  <a:pt x="1637840" y="5442548"/>
                </a:lnTo>
                <a:close/>
                <a:moveTo>
                  <a:pt x="1637840" y="4726874"/>
                </a:moveTo>
                <a:lnTo>
                  <a:pt x="1301470" y="4726873"/>
                </a:lnTo>
                <a:lnTo>
                  <a:pt x="1301470" y="5077421"/>
                </a:lnTo>
                <a:lnTo>
                  <a:pt x="1637840" y="5077421"/>
                </a:lnTo>
                <a:close/>
                <a:moveTo>
                  <a:pt x="1637840" y="4361746"/>
                </a:moveTo>
                <a:lnTo>
                  <a:pt x="1301470" y="4361745"/>
                </a:lnTo>
                <a:lnTo>
                  <a:pt x="1301470" y="4712293"/>
                </a:lnTo>
                <a:lnTo>
                  <a:pt x="1637840" y="4712293"/>
                </a:lnTo>
                <a:close/>
                <a:moveTo>
                  <a:pt x="1637840" y="3996618"/>
                </a:moveTo>
                <a:lnTo>
                  <a:pt x="1301470" y="3996618"/>
                </a:lnTo>
                <a:lnTo>
                  <a:pt x="1301470" y="4347165"/>
                </a:lnTo>
                <a:lnTo>
                  <a:pt x="1637840" y="4347165"/>
                </a:lnTo>
                <a:close/>
                <a:moveTo>
                  <a:pt x="1637840" y="3631491"/>
                </a:moveTo>
                <a:lnTo>
                  <a:pt x="1301471" y="3631491"/>
                </a:lnTo>
                <a:lnTo>
                  <a:pt x="1301470" y="3982038"/>
                </a:lnTo>
                <a:lnTo>
                  <a:pt x="1637840" y="3982038"/>
                </a:lnTo>
                <a:close/>
                <a:moveTo>
                  <a:pt x="1637840" y="3266363"/>
                </a:moveTo>
                <a:lnTo>
                  <a:pt x="1301471" y="3266363"/>
                </a:lnTo>
                <a:lnTo>
                  <a:pt x="1301471" y="3616911"/>
                </a:lnTo>
                <a:lnTo>
                  <a:pt x="1637840" y="3616911"/>
                </a:lnTo>
                <a:close/>
                <a:moveTo>
                  <a:pt x="1637840" y="2901235"/>
                </a:moveTo>
                <a:lnTo>
                  <a:pt x="1301471" y="2901235"/>
                </a:lnTo>
                <a:lnTo>
                  <a:pt x="1301471" y="3251783"/>
                </a:lnTo>
                <a:lnTo>
                  <a:pt x="1637840" y="3251783"/>
                </a:lnTo>
                <a:close/>
                <a:moveTo>
                  <a:pt x="1637840" y="2536108"/>
                </a:moveTo>
                <a:lnTo>
                  <a:pt x="1301471" y="2536108"/>
                </a:lnTo>
                <a:lnTo>
                  <a:pt x="1301471" y="2886655"/>
                </a:lnTo>
                <a:lnTo>
                  <a:pt x="1637840" y="2886655"/>
                </a:lnTo>
                <a:close/>
                <a:moveTo>
                  <a:pt x="1637840" y="2170981"/>
                </a:moveTo>
                <a:lnTo>
                  <a:pt x="1301471" y="2170981"/>
                </a:lnTo>
                <a:lnTo>
                  <a:pt x="1301471" y="2521528"/>
                </a:lnTo>
                <a:lnTo>
                  <a:pt x="1637840" y="2521528"/>
                </a:lnTo>
                <a:close/>
                <a:moveTo>
                  <a:pt x="1637840" y="1805854"/>
                </a:moveTo>
                <a:lnTo>
                  <a:pt x="1301471" y="1805854"/>
                </a:lnTo>
                <a:lnTo>
                  <a:pt x="1301471" y="2156401"/>
                </a:lnTo>
                <a:lnTo>
                  <a:pt x="1637840" y="2156401"/>
                </a:lnTo>
                <a:close/>
                <a:moveTo>
                  <a:pt x="1637840" y="1440727"/>
                </a:moveTo>
                <a:lnTo>
                  <a:pt x="1301471" y="1440727"/>
                </a:lnTo>
                <a:lnTo>
                  <a:pt x="1301471" y="1791274"/>
                </a:lnTo>
                <a:lnTo>
                  <a:pt x="1637840" y="1791274"/>
                </a:lnTo>
                <a:close/>
                <a:moveTo>
                  <a:pt x="1637840" y="1075598"/>
                </a:moveTo>
                <a:lnTo>
                  <a:pt x="1301471" y="1075598"/>
                </a:lnTo>
                <a:lnTo>
                  <a:pt x="1301471" y="1426147"/>
                </a:lnTo>
                <a:lnTo>
                  <a:pt x="1637840" y="1426147"/>
                </a:lnTo>
                <a:close/>
                <a:moveTo>
                  <a:pt x="1637840" y="710474"/>
                </a:moveTo>
                <a:lnTo>
                  <a:pt x="1301470" y="710474"/>
                </a:lnTo>
                <a:lnTo>
                  <a:pt x="1301471" y="1061017"/>
                </a:lnTo>
                <a:lnTo>
                  <a:pt x="1637840" y="1061017"/>
                </a:lnTo>
                <a:close/>
                <a:moveTo>
                  <a:pt x="1637840" y="345347"/>
                </a:moveTo>
                <a:lnTo>
                  <a:pt x="1301470" y="345347"/>
                </a:lnTo>
                <a:lnTo>
                  <a:pt x="1301470" y="695893"/>
                </a:lnTo>
                <a:lnTo>
                  <a:pt x="1637840" y="695893"/>
                </a:lnTo>
                <a:close/>
                <a:moveTo>
                  <a:pt x="1989429" y="12004284"/>
                </a:moveTo>
                <a:lnTo>
                  <a:pt x="1653059" y="12004284"/>
                </a:lnTo>
                <a:lnTo>
                  <a:pt x="1653059" y="12354830"/>
                </a:lnTo>
                <a:lnTo>
                  <a:pt x="1989429" y="12354830"/>
                </a:lnTo>
                <a:close/>
                <a:moveTo>
                  <a:pt x="1989429" y="11639156"/>
                </a:moveTo>
                <a:lnTo>
                  <a:pt x="1653059" y="11639156"/>
                </a:lnTo>
                <a:lnTo>
                  <a:pt x="1653059" y="11989703"/>
                </a:lnTo>
                <a:lnTo>
                  <a:pt x="1989429" y="11989703"/>
                </a:lnTo>
                <a:close/>
                <a:moveTo>
                  <a:pt x="1989429" y="11274028"/>
                </a:moveTo>
                <a:lnTo>
                  <a:pt x="1653059" y="11274028"/>
                </a:lnTo>
                <a:lnTo>
                  <a:pt x="1653059" y="11624575"/>
                </a:lnTo>
                <a:lnTo>
                  <a:pt x="1989429" y="11624575"/>
                </a:lnTo>
                <a:close/>
                <a:moveTo>
                  <a:pt x="1989429" y="10908901"/>
                </a:moveTo>
                <a:lnTo>
                  <a:pt x="1653059" y="10908901"/>
                </a:lnTo>
                <a:lnTo>
                  <a:pt x="1653059" y="11259448"/>
                </a:lnTo>
                <a:lnTo>
                  <a:pt x="1989429" y="11259448"/>
                </a:lnTo>
                <a:close/>
                <a:moveTo>
                  <a:pt x="1989429" y="10543773"/>
                </a:moveTo>
                <a:lnTo>
                  <a:pt x="1653059" y="10543773"/>
                </a:lnTo>
                <a:lnTo>
                  <a:pt x="1653059" y="10894320"/>
                </a:lnTo>
                <a:lnTo>
                  <a:pt x="1989429" y="10894320"/>
                </a:lnTo>
                <a:close/>
                <a:moveTo>
                  <a:pt x="1989429" y="10178645"/>
                </a:moveTo>
                <a:lnTo>
                  <a:pt x="1653059" y="10178645"/>
                </a:lnTo>
                <a:lnTo>
                  <a:pt x="1653059" y="10529192"/>
                </a:lnTo>
                <a:lnTo>
                  <a:pt x="1989429" y="10529192"/>
                </a:lnTo>
                <a:close/>
                <a:moveTo>
                  <a:pt x="1989429" y="9813518"/>
                </a:moveTo>
                <a:lnTo>
                  <a:pt x="1653059" y="9813518"/>
                </a:lnTo>
                <a:lnTo>
                  <a:pt x="1653059" y="10164065"/>
                </a:lnTo>
                <a:lnTo>
                  <a:pt x="1989429" y="10164065"/>
                </a:lnTo>
                <a:close/>
                <a:moveTo>
                  <a:pt x="1989429" y="9448390"/>
                </a:moveTo>
                <a:lnTo>
                  <a:pt x="1653059" y="9448390"/>
                </a:lnTo>
                <a:lnTo>
                  <a:pt x="1653059" y="9798938"/>
                </a:lnTo>
                <a:lnTo>
                  <a:pt x="1989429" y="9798938"/>
                </a:lnTo>
                <a:close/>
                <a:moveTo>
                  <a:pt x="1989429" y="9083262"/>
                </a:moveTo>
                <a:lnTo>
                  <a:pt x="1653059" y="9083262"/>
                </a:lnTo>
                <a:lnTo>
                  <a:pt x="1653059" y="9433810"/>
                </a:lnTo>
                <a:lnTo>
                  <a:pt x="1989429" y="9433810"/>
                </a:lnTo>
                <a:close/>
                <a:moveTo>
                  <a:pt x="1989429" y="8718135"/>
                </a:moveTo>
                <a:lnTo>
                  <a:pt x="1653059" y="8718135"/>
                </a:lnTo>
                <a:lnTo>
                  <a:pt x="1653059" y="9068682"/>
                </a:lnTo>
                <a:lnTo>
                  <a:pt x="1989429" y="9068682"/>
                </a:lnTo>
                <a:close/>
                <a:moveTo>
                  <a:pt x="1989429" y="8353008"/>
                </a:moveTo>
                <a:lnTo>
                  <a:pt x="1653059" y="8353008"/>
                </a:lnTo>
                <a:lnTo>
                  <a:pt x="1653059" y="8703555"/>
                </a:lnTo>
                <a:lnTo>
                  <a:pt x="1989429" y="8703555"/>
                </a:lnTo>
                <a:close/>
                <a:moveTo>
                  <a:pt x="1989429" y="7987881"/>
                </a:moveTo>
                <a:lnTo>
                  <a:pt x="1653059" y="7987881"/>
                </a:lnTo>
                <a:lnTo>
                  <a:pt x="1653059" y="8338428"/>
                </a:lnTo>
                <a:lnTo>
                  <a:pt x="1989429" y="8338428"/>
                </a:lnTo>
                <a:close/>
                <a:moveTo>
                  <a:pt x="1989429" y="7622754"/>
                </a:moveTo>
                <a:lnTo>
                  <a:pt x="1653059" y="7622754"/>
                </a:lnTo>
                <a:lnTo>
                  <a:pt x="1653059" y="7973301"/>
                </a:lnTo>
                <a:lnTo>
                  <a:pt x="1989429" y="7973301"/>
                </a:lnTo>
                <a:close/>
                <a:moveTo>
                  <a:pt x="1989429" y="7257625"/>
                </a:moveTo>
                <a:lnTo>
                  <a:pt x="1653059" y="7257625"/>
                </a:lnTo>
                <a:lnTo>
                  <a:pt x="1653059" y="7608174"/>
                </a:lnTo>
                <a:lnTo>
                  <a:pt x="1989429" y="7608174"/>
                </a:lnTo>
                <a:close/>
                <a:moveTo>
                  <a:pt x="1989429" y="6892501"/>
                </a:moveTo>
                <a:lnTo>
                  <a:pt x="1653059" y="6892501"/>
                </a:lnTo>
                <a:lnTo>
                  <a:pt x="1653059" y="7243044"/>
                </a:lnTo>
                <a:lnTo>
                  <a:pt x="1989429" y="7243044"/>
                </a:lnTo>
                <a:close/>
                <a:moveTo>
                  <a:pt x="1989429" y="6527374"/>
                </a:moveTo>
                <a:lnTo>
                  <a:pt x="1653059" y="6527374"/>
                </a:lnTo>
                <a:lnTo>
                  <a:pt x="1653059" y="6877920"/>
                </a:lnTo>
                <a:lnTo>
                  <a:pt x="1989429" y="6877920"/>
                </a:lnTo>
                <a:close/>
                <a:moveTo>
                  <a:pt x="1989429" y="6187385"/>
                </a:moveTo>
                <a:lnTo>
                  <a:pt x="1653060" y="6187385"/>
                </a:lnTo>
                <a:lnTo>
                  <a:pt x="1653060" y="6357302"/>
                </a:lnTo>
                <a:lnTo>
                  <a:pt x="1653059" y="6357302"/>
                </a:lnTo>
                <a:lnTo>
                  <a:pt x="1653059" y="6512794"/>
                </a:lnTo>
                <a:lnTo>
                  <a:pt x="1989429" y="6512794"/>
                </a:lnTo>
                <a:close/>
                <a:moveTo>
                  <a:pt x="1989430" y="5822257"/>
                </a:moveTo>
                <a:lnTo>
                  <a:pt x="1653060" y="5822257"/>
                </a:lnTo>
                <a:lnTo>
                  <a:pt x="1653060" y="6172803"/>
                </a:lnTo>
                <a:lnTo>
                  <a:pt x="1989430" y="6172803"/>
                </a:lnTo>
                <a:close/>
                <a:moveTo>
                  <a:pt x="1989430" y="5457129"/>
                </a:moveTo>
                <a:lnTo>
                  <a:pt x="1653060" y="5457129"/>
                </a:lnTo>
                <a:lnTo>
                  <a:pt x="1653060" y="5807676"/>
                </a:lnTo>
                <a:lnTo>
                  <a:pt x="1989430" y="5807676"/>
                </a:lnTo>
                <a:close/>
                <a:moveTo>
                  <a:pt x="1989430" y="5092001"/>
                </a:moveTo>
                <a:lnTo>
                  <a:pt x="1653060" y="5092001"/>
                </a:lnTo>
                <a:lnTo>
                  <a:pt x="1653060" y="5442548"/>
                </a:lnTo>
                <a:lnTo>
                  <a:pt x="1989430" y="5442548"/>
                </a:lnTo>
                <a:close/>
                <a:moveTo>
                  <a:pt x="1989430" y="4726874"/>
                </a:moveTo>
                <a:lnTo>
                  <a:pt x="1653060" y="4726874"/>
                </a:lnTo>
                <a:lnTo>
                  <a:pt x="1653060" y="5077421"/>
                </a:lnTo>
                <a:lnTo>
                  <a:pt x="1989430" y="5077421"/>
                </a:lnTo>
                <a:close/>
                <a:moveTo>
                  <a:pt x="1989430" y="4361746"/>
                </a:moveTo>
                <a:lnTo>
                  <a:pt x="1653060" y="4361746"/>
                </a:lnTo>
                <a:lnTo>
                  <a:pt x="1653060" y="4712293"/>
                </a:lnTo>
                <a:lnTo>
                  <a:pt x="1989430" y="4712293"/>
                </a:lnTo>
                <a:close/>
                <a:moveTo>
                  <a:pt x="1989430" y="3996618"/>
                </a:moveTo>
                <a:lnTo>
                  <a:pt x="1653060" y="3996618"/>
                </a:lnTo>
                <a:lnTo>
                  <a:pt x="1653060" y="4347165"/>
                </a:lnTo>
                <a:lnTo>
                  <a:pt x="1989430" y="4347165"/>
                </a:lnTo>
                <a:close/>
                <a:moveTo>
                  <a:pt x="1989430" y="3631491"/>
                </a:moveTo>
                <a:lnTo>
                  <a:pt x="1653060" y="3631491"/>
                </a:lnTo>
                <a:lnTo>
                  <a:pt x="1653060" y="3982038"/>
                </a:lnTo>
                <a:lnTo>
                  <a:pt x="1989430" y="3982038"/>
                </a:lnTo>
                <a:close/>
                <a:moveTo>
                  <a:pt x="1989430" y="3266363"/>
                </a:moveTo>
                <a:lnTo>
                  <a:pt x="1653060" y="3266363"/>
                </a:lnTo>
                <a:lnTo>
                  <a:pt x="1653060" y="3616911"/>
                </a:lnTo>
                <a:lnTo>
                  <a:pt x="1989430" y="3616911"/>
                </a:lnTo>
                <a:close/>
                <a:moveTo>
                  <a:pt x="1989430" y="2901235"/>
                </a:moveTo>
                <a:lnTo>
                  <a:pt x="1653060" y="2901235"/>
                </a:lnTo>
                <a:lnTo>
                  <a:pt x="1653060" y="3251783"/>
                </a:lnTo>
                <a:lnTo>
                  <a:pt x="1989430" y="3251783"/>
                </a:lnTo>
                <a:close/>
                <a:moveTo>
                  <a:pt x="1989430" y="2536108"/>
                </a:moveTo>
                <a:lnTo>
                  <a:pt x="1653060" y="2536108"/>
                </a:lnTo>
                <a:lnTo>
                  <a:pt x="1653060" y="2886655"/>
                </a:lnTo>
                <a:lnTo>
                  <a:pt x="1989430" y="2886655"/>
                </a:lnTo>
                <a:close/>
                <a:moveTo>
                  <a:pt x="1989430" y="2170981"/>
                </a:moveTo>
                <a:lnTo>
                  <a:pt x="1653060" y="2170981"/>
                </a:lnTo>
                <a:lnTo>
                  <a:pt x="1653060" y="2521528"/>
                </a:lnTo>
                <a:lnTo>
                  <a:pt x="1989430" y="2521528"/>
                </a:lnTo>
                <a:close/>
                <a:moveTo>
                  <a:pt x="1989430" y="1805854"/>
                </a:moveTo>
                <a:lnTo>
                  <a:pt x="1653060" y="1805854"/>
                </a:lnTo>
                <a:lnTo>
                  <a:pt x="1653060" y="2156401"/>
                </a:lnTo>
                <a:lnTo>
                  <a:pt x="1989430" y="2156401"/>
                </a:lnTo>
                <a:close/>
                <a:moveTo>
                  <a:pt x="1989430" y="1440727"/>
                </a:moveTo>
                <a:lnTo>
                  <a:pt x="1653060" y="1440727"/>
                </a:lnTo>
                <a:lnTo>
                  <a:pt x="1653060" y="1791274"/>
                </a:lnTo>
                <a:lnTo>
                  <a:pt x="1989430" y="1791274"/>
                </a:lnTo>
                <a:close/>
                <a:moveTo>
                  <a:pt x="1989430" y="1075598"/>
                </a:moveTo>
                <a:lnTo>
                  <a:pt x="1653060" y="1075598"/>
                </a:lnTo>
                <a:lnTo>
                  <a:pt x="1653060" y="1426147"/>
                </a:lnTo>
                <a:lnTo>
                  <a:pt x="1989430" y="1426147"/>
                </a:lnTo>
                <a:close/>
                <a:moveTo>
                  <a:pt x="1989430" y="710474"/>
                </a:moveTo>
                <a:lnTo>
                  <a:pt x="1653060" y="710474"/>
                </a:lnTo>
                <a:lnTo>
                  <a:pt x="1653060" y="1061017"/>
                </a:lnTo>
                <a:lnTo>
                  <a:pt x="1989430" y="1061017"/>
                </a:lnTo>
                <a:close/>
                <a:moveTo>
                  <a:pt x="1989430" y="345347"/>
                </a:moveTo>
                <a:lnTo>
                  <a:pt x="1653060" y="345347"/>
                </a:lnTo>
                <a:lnTo>
                  <a:pt x="1653060" y="695893"/>
                </a:lnTo>
                <a:lnTo>
                  <a:pt x="1989430" y="695893"/>
                </a:lnTo>
                <a:close/>
                <a:moveTo>
                  <a:pt x="2341019" y="12004284"/>
                </a:moveTo>
                <a:lnTo>
                  <a:pt x="2004649" y="12004284"/>
                </a:lnTo>
                <a:lnTo>
                  <a:pt x="2004649" y="12354830"/>
                </a:lnTo>
                <a:lnTo>
                  <a:pt x="2341019" y="12354830"/>
                </a:lnTo>
                <a:close/>
                <a:moveTo>
                  <a:pt x="2341019" y="11639156"/>
                </a:moveTo>
                <a:lnTo>
                  <a:pt x="2004649" y="11639156"/>
                </a:lnTo>
                <a:lnTo>
                  <a:pt x="2004649" y="11989703"/>
                </a:lnTo>
                <a:lnTo>
                  <a:pt x="2341019" y="11989703"/>
                </a:lnTo>
                <a:close/>
                <a:moveTo>
                  <a:pt x="2341019" y="11274028"/>
                </a:moveTo>
                <a:lnTo>
                  <a:pt x="2004649" y="11274028"/>
                </a:lnTo>
                <a:lnTo>
                  <a:pt x="2004649" y="11624575"/>
                </a:lnTo>
                <a:lnTo>
                  <a:pt x="2341019" y="11624575"/>
                </a:lnTo>
                <a:close/>
                <a:moveTo>
                  <a:pt x="2341019" y="10908901"/>
                </a:moveTo>
                <a:lnTo>
                  <a:pt x="2004649" y="10908901"/>
                </a:lnTo>
                <a:lnTo>
                  <a:pt x="2004649" y="11259448"/>
                </a:lnTo>
                <a:lnTo>
                  <a:pt x="2341019" y="11259448"/>
                </a:lnTo>
                <a:close/>
                <a:moveTo>
                  <a:pt x="2341020" y="10543773"/>
                </a:moveTo>
                <a:lnTo>
                  <a:pt x="2004649" y="10543773"/>
                </a:lnTo>
                <a:lnTo>
                  <a:pt x="2004649" y="10894320"/>
                </a:lnTo>
                <a:lnTo>
                  <a:pt x="2341019" y="10894320"/>
                </a:lnTo>
                <a:close/>
                <a:moveTo>
                  <a:pt x="2341020" y="10178645"/>
                </a:moveTo>
                <a:lnTo>
                  <a:pt x="2004649" y="10178645"/>
                </a:lnTo>
                <a:lnTo>
                  <a:pt x="2004649" y="10529192"/>
                </a:lnTo>
                <a:lnTo>
                  <a:pt x="2341020" y="10529192"/>
                </a:lnTo>
                <a:close/>
                <a:moveTo>
                  <a:pt x="2341020" y="9813518"/>
                </a:moveTo>
                <a:lnTo>
                  <a:pt x="2004649" y="9813518"/>
                </a:lnTo>
                <a:lnTo>
                  <a:pt x="2004649" y="10164065"/>
                </a:lnTo>
                <a:lnTo>
                  <a:pt x="2341020" y="10164065"/>
                </a:lnTo>
                <a:close/>
                <a:moveTo>
                  <a:pt x="2341020" y="9448390"/>
                </a:moveTo>
                <a:lnTo>
                  <a:pt x="2004649" y="9448390"/>
                </a:lnTo>
                <a:lnTo>
                  <a:pt x="2004649" y="9798938"/>
                </a:lnTo>
                <a:lnTo>
                  <a:pt x="2341020" y="9798938"/>
                </a:lnTo>
                <a:close/>
                <a:moveTo>
                  <a:pt x="2341020" y="9083262"/>
                </a:moveTo>
                <a:lnTo>
                  <a:pt x="2004649" y="9083262"/>
                </a:lnTo>
                <a:lnTo>
                  <a:pt x="2004649" y="9433810"/>
                </a:lnTo>
                <a:lnTo>
                  <a:pt x="2341020" y="9433810"/>
                </a:lnTo>
                <a:close/>
                <a:moveTo>
                  <a:pt x="2341020" y="8718135"/>
                </a:moveTo>
                <a:lnTo>
                  <a:pt x="2004649" y="8718135"/>
                </a:lnTo>
                <a:lnTo>
                  <a:pt x="2004649" y="9068682"/>
                </a:lnTo>
                <a:lnTo>
                  <a:pt x="2341020" y="9068682"/>
                </a:lnTo>
                <a:close/>
                <a:moveTo>
                  <a:pt x="2341020" y="8353008"/>
                </a:moveTo>
                <a:lnTo>
                  <a:pt x="2004649" y="8353008"/>
                </a:lnTo>
                <a:lnTo>
                  <a:pt x="2004649" y="8703555"/>
                </a:lnTo>
                <a:lnTo>
                  <a:pt x="2341020" y="8703555"/>
                </a:lnTo>
                <a:close/>
                <a:moveTo>
                  <a:pt x="2341020" y="7987881"/>
                </a:moveTo>
                <a:lnTo>
                  <a:pt x="2004649" y="7987881"/>
                </a:lnTo>
                <a:lnTo>
                  <a:pt x="2004649" y="8338428"/>
                </a:lnTo>
                <a:lnTo>
                  <a:pt x="2341020" y="8338428"/>
                </a:lnTo>
                <a:close/>
                <a:moveTo>
                  <a:pt x="2341020" y="7622754"/>
                </a:moveTo>
                <a:lnTo>
                  <a:pt x="2004649" y="7622754"/>
                </a:lnTo>
                <a:lnTo>
                  <a:pt x="2004649" y="7973301"/>
                </a:lnTo>
                <a:lnTo>
                  <a:pt x="2341020" y="7973301"/>
                </a:lnTo>
                <a:close/>
                <a:moveTo>
                  <a:pt x="2341020" y="7257625"/>
                </a:moveTo>
                <a:lnTo>
                  <a:pt x="2004649" y="7257625"/>
                </a:lnTo>
                <a:lnTo>
                  <a:pt x="2004649" y="7608174"/>
                </a:lnTo>
                <a:lnTo>
                  <a:pt x="2341020" y="7608174"/>
                </a:lnTo>
                <a:close/>
                <a:moveTo>
                  <a:pt x="2341020" y="6892501"/>
                </a:moveTo>
                <a:lnTo>
                  <a:pt x="2004649" y="6892501"/>
                </a:lnTo>
                <a:lnTo>
                  <a:pt x="2004649" y="7243044"/>
                </a:lnTo>
                <a:lnTo>
                  <a:pt x="2341020" y="7243044"/>
                </a:lnTo>
                <a:close/>
                <a:moveTo>
                  <a:pt x="2341020" y="6527374"/>
                </a:moveTo>
                <a:lnTo>
                  <a:pt x="2004649" y="6527374"/>
                </a:lnTo>
                <a:lnTo>
                  <a:pt x="2004649" y="6877920"/>
                </a:lnTo>
                <a:lnTo>
                  <a:pt x="2341020" y="6877920"/>
                </a:lnTo>
                <a:close/>
                <a:moveTo>
                  <a:pt x="2341020" y="6187385"/>
                </a:moveTo>
                <a:lnTo>
                  <a:pt x="2004650" y="6187385"/>
                </a:lnTo>
                <a:lnTo>
                  <a:pt x="2004650" y="6357302"/>
                </a:lnTo>
                <a:lnTo>
                  <a:pt x="2004649" y="6357302"/>
                </a:lnTo>
                <a:lnTo>
                  <a:pt x="2004649" y="6512794"/>
                </a:lnTo>
                <a:lnTo>
                  <a:pt x="2341020" y="6512794"/>
                </a:lnTo>
                <a:lnTo>
                  <a:pt x="2341020" y="6357302"/>
                </a:lnTo>
                <a:close/>
                <a:moveTo>
                  <a:pt x="2341020" y="5822257"/>
                </a:moveTo>
                <a:lnTo>
                  <a:pt x="2004650" y="5822257"/>
                </a:lnTo>
                <a:lnTo>
                  <a:pt x="2004650" y="6172803"/>
                </a:lnTo>
                <a:lnTo>
                  <a:pt x="2341020" y="6172803"/>
                </a:lnTo>
                <a:close/>
                <a:moveTo>
                  <a:pt x="2341020" y="5457129"/>
                </a:moveTo>
                <a:lnTo>
                  <a:pt x="2004650" y="5457129"/>
                </a:lnTo>
                <a:lnTo>
                  <a:pt x="2004650" y="5807676"/>
                </a:lnTo>
                <a:lnTo>
                  <a:pt x="2341020" y="5807676"/>
                </a:lnTo>
                <a:close/>
                <a:moveTo>
                  <a:pt x="2341020" y="5092001"/>
                </a:moveTo>
                <a:lnTo>
                  <a:pt x="2004650" y="5092001"/>
                </a:lnTo>
                <a:lnTo>
                  <a:pt x="2004650" y="5442548"/>
                </a:lnTo>
                <a:lnTo>
                  <a:pt x="2341020" y="5442548"/>
                </a:lnTo>
                <a:close/>
                <a:moveTo>
                  <a:pt x="2341020" y="4726874"/>
                </a:moveTo>
                <a:lnTo>
                  <a:pt x="2004650" y="4726874"/>
                </a:lnTo>
                <a:lnTo>
                  <a:pt x="2004650" y="5077421"/>
                </a:lnTo>
                <a:lnTo>
                  <a:pt x="2341020" y="5077421"/>
                </a:lnTo>
                <a:close/>
                <a:moveTo>
                  <a:pt x="2341021" y="4361746"/>
                </a:moveTo>
                <a:lnTo>
                  <a:pt x="2004650" y="4361746"/>
                </a:lnTo>
                <a:lnTo>
                  <a:pt x="2004650" y="4712293"/>
                </a:lnTo>
                <a:lnTo>
                  <a:pt x="2341020" y="4712293"/>
                </a:lnTo>
                <a:close/>
                <a:moveTo>
                  <a:pt x="2341021" y="3996618"/>
                </a:moveTo>
                <a:lnTo>
                  <a:pt x="2004650" y="3996618"/>
                </a:lnTo>
                <a:lnTo>
                  <a:pt x="2004650" y="4347165"/>
                </a:lnTo>
                <a:lnTo>
                  <a:pt x="2341021" y="4347165"/>
                </a:lnTo>
                <a:close/>
                <a:moveTo>
                  <a:pt x="2341021" y="3631491"/>
                </a:moveTo>
                <a:lnTo>
                  <a:pt x="2004650" y="3631491"/>
                </a:lnTo>
                <a:lnTo>
                  <a:pt x="2004650" y="3982038"/>
                </a:lnTo>
                <a:lnTo>
                  <a:pt x="2341021" y="3982038"/>
                </a:lnTo>
                <a:close/>
                <a:moveTo>
                  <a:pt x="2341021" y="3266363"/>
                </a:moveTo>
                <a:lnTo>
                  <a:pt x="2004650" y="3266363"/>
                </a:lnTo>
                <a:lnTo>
                  <a:pt x="2004650" y="3616911"/>
                </a:lnTo>
                <a:lnTo>
                  <a:pt x="2341021" y="3616911"/>
                </a:lnTo>
                <a:close/>
                <a:moveTo>
                  <a:pt x="2341021" y="2901235"/>
                </a:moveTo>
                <a:lnTo>
                  <a:pt x="2004650" y="2901235"/>
                </a:lnTo>
                <a:lnTo>
                  <a:pt x="2004650" y="3251783"/>
                </a:lnTo>
                <a:lnTo>
                  <a:pt x="2341021" y="3251783"/>
                </a:lnTo>
                <a:close/>
                <a:moveTo>
                  <a:pt x="2341021" y="2536108"/>
                </a:moveTo>
                <a:lnTo>
                  <a:pt x="2004650" y="2536108"/>
                </a:lnTo>
                <a:lnTo>
                  <a:pt x="2004650" y="2886655"/>
                </a:lnTo>
                <a:lnTo>
                  <a:pt x="2341021" y="2886655"/>
                </a:lnTo>
                <a:close/>
                <a:moveTo>
                  <a:pt x="2341021" y="2170981"/>
                </a:moveTo>
                <a:lnTo>
                  <a:pt x="2004650" y="2170981"/>
                </a:lnTo>
                <a:lnTo>
                  <a:pt x="2004650" y="2521528"/>
                </a:lnTo>
                <a:lnTo>
                  <a:pt x="2341021" y="2521528"/>
                </a:lnTo>
                <a:close/>
                <a:moveTo>
                  <a:pt x="2341021" y="1805854"/>
                </a:moveTo>
                <a:lnTo>
                  <a:pt x="2004650" y="1805854"/>
                </a:lnTo>
                <a:lnTo>
                  <a:pt x="2004650" y="2156401"/>
                </a:lnTo>
                <a:lnTo>
                  <a:pt x="2341021" y="2156401"/>
                </a:lnTo>
                <a:close/>
                <a:moveTo>
                  <a:pt x="2341021" y="1440727"/>
                </a:moveTo>
                <a:lnTo>
                  <a:pt x="2004650" y="1440727"/>
                </a:lnTo>
                <a:lnTo>
                  <a:pt x="2004650" y="1791274"/>
                </a:lnTo>
                <a:lnTo>
                  <a:pt x="2341021" y="1791274"/>
                </a:lnTo>
                <a:close/>
                <a:moveTo>
                  <a:pt x="2341021" y="1075598"/>
                </a:moveTo>
                <a:lnTo>
                  <a:pt x="2004650" y="1075598"/>
                </a:lnTo>
                <a:lnTo>
                  <a:pt x="2004650" y="1426147"/>
                </a:lnTo>
                <a:lnTo>
                  <a:pt x="2341021" y="1426147"/>
                </a:lnTo>
                <a:close/>
                <a:moveTo>
                  <a:pt x="2341021" y="710474"/>
                </a:moveTo>
                <a:lnTo>
                  <a:pt x="2004650" y="710474"/>
                </a:lnTo>
                <a:lnTo>
                  <a:pt x="2004650" y="1061017"/>
                </a:lnTo>
                <a:lnTo>
                  <a:pt x="2341021" y="1061017"/>
                </a:lnTo>
                <a:close/>
                <a:moveTo>
                  <a:pt x="2341021" y="345347"/>
                </a:moveTo>
                <a:lnTo>
                  <a:pt x="2004650" y="345347"/>
                </a:lnTo>
                <a:lnTo>
                  <a:pt x="2004650" y="695893"/>
                </a:lnTo>
                <a:lnTo>
                  <a:pt x="2341021" y="695893"/>
                </a:lnTo>
                <a:close/>
                <a:moveTo>
                  <a:pt x="2692608" y="12004284"/>
                </a:moveTo>
                <a:lnTo>
                  <a:pt x="2356239" y="12004284"/>
                </a:lnTo>
                <a:lnTo>
                  <a:pt x="2356239" y="12354830"/>
                </a:lnTo>
                <a:lnTo>
                  <a:pt x="2692608" y="12354830"/>
                </a:lnTo>
                <a:close/>
                <a:moveTo>
                  <a:pt x="2692608" y="11639156"/>
                </a:moveTo>
                <a:lnTo>
                  <a:pt x="2356239" y="11639156"/>
                </a:lnTo>
                <a:lnTo>
                  <a:pt x="2356239" y="11989703"/>
                </a:lnTo>
                <a:lnTo>
                  <a:pt x="2692608" y="11989703"/>
                </a:lnTo>
                <a:close/>
                <a:moveTo>
                  <a:pt x="2692608" y="11274028"/>
                </a:moveTo>
                <a:lnTo>
                  <a:pt x="2356239" y="11274028"/>
                </a:lnTo>
                <a:lnTo>
                  <a:pt x="2356239" y="11624575"/>
                </a:lnTo>
                <a:lnTo>
                  <a:pt x="2692608" y="11624575"/>
                </a:lnTo>
                <a:close/>
                <a:moveTo>
                  <a:pt x="2692608" y="10908900"/>
                </a:moveTo>
                <a:lnTo>
                  <a:pt x="2356239" y="10908901"/>
                </a:lnTo>
                <a:lnTo>
                  <a:pt x="2356239" y="11259448"/>
                </a:lnTo>
                <a:lnTo>
                  <a:pt x="2692608" y="11259448"/>
                </a:lnTo>
                <a:close/>
                <a:moveTo>
                  <a:pt x="2692608" y="10543773"/>
                </a:moveTo>
                <a:lnTo>
                  <a:pt x="2356239" y="10543773"/>
                </a:lnTo>
                <a:lnTo>
                  <a:pt x="2356239" y="10894320"/>
                </a:lnTo>
                <a:lnTo>
                  <a:pt x="2692608" y="10894320"/>
                </a:lnTo>
                <a:close/>
                <a:moveTo>
                  <a:pt x="2692608" y="10178645"/>
                </a:moveTo>
                <a:lnTo>
                  <a:pt x="2356239" y="10178645"/>
                </a:lnTo>
                <a:lnTo>
                  <a:pt x="2356239" y="10529192"/>
                </a:lnTo>
                <a:lnTo>
                  <a:pt x="2692608" y="10529192"/>
                </a:lnTo>
                <a:close/>
                <a:moveTo>
                  <a:pt x="2692608" y="9813518"/>
                </a:moveTo>
                <a:lnTo>
                  <a:pt x="2356239" y="9813518"/>
                </a:lnTo>
                <a:lnTo>
                  <a:pt x="2356239" y="10164065"/>
                </a:lnTo>
                <a:lnTo>
                  <a:pt x="2692608" y="10164065"/>
                </a:lnTo>
                <a:close/>
                <a:moveTo>
                  <a:pt x="2692608" y="9448390"/>
                </a:moveTo>
                <a:lnTo>
                  <a:pt x="2356239" y="9448390"/>
                </a:lnTo>
                <a:lnTo>
                  <a:pt x="2356239" y="9798938"/>
                </a:lnTo>
                <a:lnTo>
                  <a:pt x="2692608" y="9798938"/>
                </a:lnTo>
                <a:close/>
                <a:moveTo>
                  <a:pt x="2692608" y="9083262"/>
                </a:moveTo>
                <a:lnTo>
                  <a:pt x="2356239" y="9083262"/>
                </a:lnTo>
                <a:lnTo>
                  <a:pt x="2356239" y="9433810"/>
                </a:lnTo>
                <a:lnTo>
                  <a:pt x="2692608" y="9433810"/>
                </a:lnTo>
                <a:close/>
                <a:moveTo>
                  <a:pt x="2692608" y="8718135"/>
                </a:moveTo>
                <a:lnTo>
                  <a:pt x="2356239" y="8718135"/>
                </a:lnTo>
                <a:lnTo>
                  <a:pt x="2356239" y="9068682"/>
                </a:lnTo>
                <a:lnTo>
                  <a:pt x="2692608" y="9068682"/>
                </a:lnTo>
                <a:close/>
                <a:moveTo>
                  <a:pt x="2692608" y="8353008"/>
                </a:moveTo>
                <a:lnTo>
                  <a:pt x="2356239" y="8353008"/>
                </a:lnTo>
                <a:lnTo>
                  <a:pt x="2356239" y="8703555"/>
                </a:lnTo>
                <a:lnTo>
                  <a:pt x="2692608" y="8703555"/>
                </a:lnTo>
                <a:close/>
                <a:moveTo>
                  <a:pt x="2692608" y="7987881"/>
                </a:moveTo>
                <a:lnTo>
                  <a:pt x="2356239" y="7987881"/>
                </a:lnTo>
                <a:lnTo>
                  <a:pt x="2356239" y="8338428"/>
                </a:lnTo>
                <a:lnTo>
                  <a:pt x="2692608" y="8338428"/>
                </a:lnTo>
                <a:close/>
                <a:moveTo>
                  <a:pt x="2692608" y="7622754"/>
                </a:moveTo>
                <a:lnTo>
                  <a:pt x="2356239" y="7622754"/>
                </a:lnTo>
                <a:lnTo>
                  <a:pt x="2356239" y="7973301"/>
                </a:lnTo>
                <a:lnTo>
                  <a:pt x="2692608" y="7973301"/>
                </a:lnTo>
                <a:close/>
                <a:moveTo>
                  <a:pt x="2692608" y="7257625"/>
                </a:moveTo>
                <a:lnTo>
                  <a:pt x="2356239" y="7257625"/>
                </a:lnTo>
                <a:lnTo>
                  <a:pt x="2356239" y="7608174"/>
                </a:lnTo>
                <a:lnTo>
                  <a:pt x="2692608" y="7608174"/>
                </a:lnTo>
                <a:close/>
                <a:moveTo>
                  <a:pt x="2692608" y="6892501"/>
                </a:moveTo>
                <a:lnTo>
                  <a:pt x="2356239" y="6892501"/>
                </a:lnTo>
                <a:lnTo>
                  <a:pt x="2356239" y="7243044"/>
                </a:lnTo>
                <a:lnTo>
                  <a:pt x="2692608" y="7243044"/>
                </a:lnTo>
                <a:close/>
                <a:moveTo>
                  <a:pt x="2692609" y="6527374"/>
                </a:moveTo>
                <a:lnTo>
                  <a:pt x="2356239" y="6527374"/>
                </a:lnTo>
                <a:lnTo>
                  <a:pt x="2356239" y="6877920"/>
                </a:lnTo>
                <a:lnTo>
                  <a:pt x="2692608" y="6877921"/>
                </a:lnTo>
                <a:close/>
                <a:moveTo>
                  <a:pt x="2692609" y="6187384"/>
                </a:moveTo>
                <a:lnTo>
                  <a:pt x="2356240" y="6187385"/>
                </a:lnTo>
                <a:lnTo>
                  <a:pt x="2356240" y="6357302"/>
                </a:lnTo>
                <a:lnTo>
                  <a:pt x="2356239" y="6357302"/>
                </a:lnTo>
                <a:lnTo>
                  <a:pt x="2356239" y="6512794"/>
                </a:lnTo>
                <a:lnTo>
                  <a:pt x="2692609" y="6512794"/>
                </a:lnTo>
                <a:lnTo>
                  <a:pt x="2692609" y="6357302"/>
                </a:lnTo>
                <a:close/>
                <a:moveTo>
                  <a:pt x="2692609" y="5822257"/>
                </a:moveTo>
                <a:lnTo>
                  <a:pt x="2356240" y="5822257"/>
                </a:lnTo>
                <a:lnTo>
                  <a:pt x="2356240" y="6172803"/>
                </a:lnTo>
                <a:lnTo>
                  <a:pt x="2692609" y="6172803"/>
                </a:lnTo>
                <a:close/>
                <a:moveTo>
                  <a:pt x="2692609" y="5457129"/>
                </a:moveTo>
                <a:lnTo>
                  <a:pt x="2356240" y="5457129"/>
                </a:lnTo>
                <a:lnTo>
                  <a:pt x="2356240" y="5807676"/>
                </a:lnTo>
                <a:lnTo>
                  <a:pt x="2692609" y="5807676"/>
                </a:lnTo>
                <a:close/>
                <a:moveTo>
                  <a:pt x="2692609" y="5092001"/>
                </a:moveTo>
                <a:lnTo>
                  <a:pt x="2356240" y="5092001"/>
                </a:lnTo>
                <a:lnTo>
                  <a:pt x="2356240" y="5442548"/>
                </a:lnTo>
                <a:lnTo>
                  <a:pt x="2692609" y="5442548"/>
                </a:lnTo>
                <a:close/>
                <a:moveTo>
                  <a:pt x="2692609" y="4726873"/>
                </a:moveTo>
                <a:lnTo>
                  <a:pt x="2356240" y="4726874"/>
                </a:lnTo>
                <a:lnTo>
                  <a:pt x="2356240" y="5077421"/>
                </a:lnTo>
                <a:lnTo>
                  <a:pt x="2692609" y="5077421"/>
                </a:lnTo>
                <a:close/>
                <a:moveTo>
                  <a:pt x="2692609" y="4361746"/>
                </a:moveTo>
                <a:lnTo>
                  <a:pt x="2356240" y="4361746"/>
                </a:lnTo>
                <a:lnTo>
                  <a:pt x="2356240" y="4712293"/>
                </a:lnTo>
                <a:lnTo>
                  <a:pt x="2692609" y="4712293"/>
                </a:lnTo>
                <a:close/>
                <a:moveTo>
                  <a:pt x="2692609" y="3996618"/>
                </a:moveTo>
                <a:lnTo>
                  <a:pt x="2356240" y="3996618"/>
                </a:lnTo>
                <a:lnTo>
                  <a:pt x="2356240" y="4347165"/>
                </a:lnTo>
                <a:lnTo>
                  <a:pt x="2692609" y="4347165"/>
                </a:lnTo>
                <a:close/>
                <a:moveTo>
                  <a:pt x="2692609" y="3631491"/>
                </a:moveTo>
                <a:lnTo>
                  <a:pt x="2356240" y="3631491"/>
                </a:lnTo>
                <a:lnTo>
                  <a:pt x="2356240" y="3982038"/>
                </a:lnTo>
                <a:lnTo>
                  <a:pt x="2692609" y="3982038"/>
                </a:lnTo>
                <a:close/>
                <a:moveTo>
                  <a:pt x="2692609" y="3266363"/>
                </a:moveTo>
                <a:lnTo>
                  <a:pt x="2356240" y="3266363"/>
                </a:lnTo>
                <a:lnTo>
                  <a:pt x="2356240" y="3616911"/>
                </a:lnTo>
                <a:lnTo>
                  <a:pt x="2692609" y="3616911"/>
                </a:lnTo>
                <a:close/>
                <a:moveTo>
                  <a:pt x="2692609" y="2901235"/>
                </a:moveTo>
                <a:lnTo>
                  <a:pt x="2356240" y="2901235"/>
                </a:lnTo>
                <a:lnTo>
                  <a:pt x="2356240" y="3251783"/>
                </a:lnTo>
                <a:lnTo>
                  <a:pt x="2692609" y="3251783"/>
                </a:lnTo>
                <a:close/>
                <a:moveTo>
                  <a:pt x="2692609" y="2536108"/>
                </a:moveTo>
                <a:lnTo>
                  <a:pt x="2356240" y="2536108"/>
                </a:lnTo>
                <a:lnTo>
                  <a:pt x="2356240" y="2886655"/>
                </a:lnTo>
                <a:lnTo>
                  <a:pt x="2692609" y="2886655"/>
                </a:lnTo>
                <a:close/>
                <a:moveTo>
                  <a:pt x="2692609" y="2170981"/>
                </a:moveTo>
                <a:lnTo>
                  <a:pt x="2356240" y="2170981"/>
                </a:lnTo>
                <a:lnTo>
                  <a:pt x="2356240" y="2521528"/>
                </a:lnTo>
                <a:lnTo>
                  <a:pt x="2692609" y="2521528"/>
                </a:lnTo>
                <a:close/>
                <a:moveTo>
                  <a:pt x="2692609" y="1805854"/>
                </a:moveTo>
                <a:lnTo>
                  <a:pt x="2356240" y="1805854"/>
                </a:lnTo>
                <a:lnTo>
                  <a:pt x="2356240" y="2156401"/>
                </a:lnTo>
                <a:lnTo>
                  <a:pt x="2692609" y="2156401"/>
                </a:lnTo>
                <a:close/>
                <a:moveTo>
                  <a:pt x="2692609" y="1440727"/>
                </a:moveTo>
                <a:lnTo>
                  <a:pt x="2356240" y="1440727"/>
                </a:lnTo>
                <a:lnTo>
                  <a:pt x="2356240" y="1791274"/>
                </a:lnTo>
                <a:lnTo>
                  <a:pt x="2692609" y="1791274"/>
                </a:lnTo>
                <a:close/>
                <a:moveTo>
                  <a:pt x="2692609" y="1075598"/>
                </a:moveTo>
                <a:lnTo>
                  <a:pt x="2356240" y="1075598"/>
                </a:lnTo>
                <a:lnTo>
                  <a:pt x="2356240" y="1426147"/>
                </a:lnTo>
                <a:lnTo>
                  <a:pt x="2692609" y="1426147"/>
                </a:lnTo>
                <a:close/>
                <a:moveTo>
                  <a:pt x="2692609" y="710474"/>
                </a:moveTo>
                <a:lnTo>
                  <a:pt x="2356240" y="710474"/>
                </a:lnTo>
                <a:lnTo>
                  <a:pt x="2356240" y="1061017"/>
                </a:lnTo>
                <a:lnTo>
                  <a:pt x="2692609" y="1061017"/>
                </a:lnTo>
                <a:close/>
                <a:moveTo>
                  <a:pt x="2692610" y="345347"/>
                </a:moveTo>
                <a:lnTo>
                  <a:pt x="2356240" y="345347"/>
                </a:lnTo>
                <a:lnTo>
                  <a:pt x="2356240" y="695893"/>
                </a:lnTo>
                <a:lnTo>
                  <a:pt x="2692609" y="695894"/>
                </a:lnTo>
                <a:close/>
                <a:moveTo>
                  <a:pt x="3044198" y="12004284"/>
                </a:moveTo>
                <a:lnTo>
                  <a:pt x="2707828" y="12004284"/>
                </a:lnTo>
                <a:lnTo>
                  <a:pt x="2707828" y="12354830"/>
                </a:lnTo>
                <a:lnTo>
                  <a:pt x="3044198" y="12354830"/>
                </a:lnTo>
                <a:close/>
                <a:moveTo>
                  <a:pt x="3044198" y="11639156"/>
                </a:moveTo>
                <a:lnTo>
                  <a:pt x="2707828" y="11639156"/>
                </a:lnTo>
                <a:lnTo>
                  <a:pt x="2707828" y="11989703"/>
                </a:lnTo>
                <a:lnTo>
                  <a:pt x="3044198" y="11989703"/>
                </a:lnTo>
                <a:close/>
                <a:moveTo>
                  <a:pt x="3044198" y="11274028"/>
                </a:moveTo>
                <a:lnTo>
                  <a:pt x="2707828" y="11274028"/>
                </a:lnTo>
                <a:lnTo>
                  <a:pt x="2707828" y="11624575"/>
                </a:lnTo>
                <a:lnTo>
                  <a:pt x="3044198" y="11624575"/>
                </a:lnTo>
                <a:close/>
                <a:moveTo>
                  <a:pt x="3044198" y="10908900"/>
                </a:moveTo>
                <a:lnTo>
                  <a:pt x="2707828" y="10908900"/>
                </a:lnTo>
                <a:lnTo>
                  <a:pt x="2707828" y="11259448"/>
                </a:lnTo>
                <a:lnTo>
                  <a:pt x="3044198" y="11259448"/>
                </a:lnTo>
                <a:close/>
                <a:moveTo>
                  <a:pt x="3044198" y="10543773"/>
                </a:moveTo>
                <a:lnTo>
                  <a:pt x="2707828" y="10543773"/>
                </a:lnTo>
                <a:lnTo>
                  <a:pt x="2707828" y="10894320"/>
                </a:lnTo>
                <a:lnTo>
                  <a:pt x="3044198" y="10894320"/>
                </a:lnTo>
                <a:close/>
                <a:moveTo>
                  <a:pt x="3044198" y="10178645"/>
                </a:moveTo>
                <a:lnTo>
                  <a:pt x="2707828" y="10178645"/>
                </a:lnTo>
                <a:lnTo>
                  <a:pt x="2707828" y="10529192"/>
                </a:lnTo>
                <a:lnTo>
                  <a:pt x="3044198" y="10529192"/>
                </a:lnTo>
                <a:close/>
                <a:moveTo>
                  <a:pt x="3044198" y="9813518"/>
                </a:moveTo>
                <a:lnTo>
                  <a:pt x="2707828" y="9813518"/>
                </a:lnTo>
                <a:lnTo>
                  <a:pt x="2707828" y="10164065"/>
                </a:lnTo>
                <a:lnTo>
                  <a:pt x="3044198" y="10164065"/>
                </a:lnTo>
                <a:close/>
                <a:moveTo>
                  <a:pt x="3044198" y="9448390"/>
                </a:moveTo>
                <a:lnTo>
                  <a:pt x="2707828" y="9448390"/>
                </a:lnTo>
                <a:lnTo>
                  <a:pt x="2707828" y="9798938"/>
                </a:lnTo>
                <a:lnTo>
                  <a:pt x="3044198" y="9798938"/>
                </a:lnTo>
                <a:close/>
                <a:moveTo>
                  <a:pt x="3044198" y="9083262"/>
                </a:moveTo>
                <a:lnTo>
                  <a:pt x="2707828" y="9083262"/>
                </a:lnTo>
                <a:lnTo>
                  <a:pt x="2707828" y="9433810"/>
                </a:lnTo>
                <a:lnTo>
                  <a:pt x="3044198" y="9433810"/>
                </a:lnTo>
                <a:close/>
                <a:moveTo>
                  <a:pt x="3044198" y="8718135"/>
                </a:moveTo>
                <a:lnTo>
                  <a:pt x="2707828" y="8718135"/>
                </a:lnTo>
                <a:lnTo>
                  <a:pt x="2707828" y="9068682"/>
                </a:lnTo>
                <a:lnTo>
                  <a:pt x="3044198" y="9068682"/>
                </a:lnTo>
                <a:close/>
                <a:moveTo>
                  <a:pt x="3044198" y="8353008"/>
                </a:moveTo>
                <a:lnTo>
                  <a:pt x="2707828" y="8353008"/>
                </a:lnTo>
                <a:lnTo>
                  <a:pt x="2707828" y="8703555"/>
                </a:lnTo>
                <a:lnTo>
                  <a:pt x="3044198" y="8703555"/>
                </a:lnTo>
                <a:close/>
                <a:moveTo>
                  <a:pt x="3044198" y="7987881"/>
                </a:moveTo>
                <a:lnTo>
                  <a:pt x="2707828" y="7987881"/>
                </a:lnTo>
                <a:lnTo>
                  <a:pt x="2707828" y="8338428"/>
                </a:lnTo>
                <a:lnTo>
                  <a:pt x="3044198" y="8338428"/>
                </a:lnTo>
                <a:close/>
                <a:moveTo>
                  <a:pt x="3044198" y="7622754"/>
                </a:moveTo>
                <a:lnTo>
                  <a:pt x="2707828" y="7622754"/>
                </a:lnTo>
                <a:lnTo>
                  <a:pt x="2707828" y="7973301"/>
                </a:lnTo>
                <a:lnTo>
                  <a:pt x="3044198" y="7973301"/>
                </a:lnTo>
                <a:close/>
                <a:moveTo>
                  <a:pt x="3044198" y="7257625"/>
                </a:moveTo>
                <a:lnTo>
                  <a:pt x="2707828" y="7257625"/>
                </a:lnTo>
                <a:lnTo>
                  <a:pt x="2707828" y="7608174"/>
                </a:lnTo>
                <a:lnTo>
                  <a:pt x="3044198" y="7608174"/>
                </a:lnTo>
                <a:close/>
                <a:moveTo>
                  <a:pt x="3044198" y="6892501"/>
                </a:moveTo>
                <a:lnTo>
                  <a:pt x="2707828" y="6892501"/>
                </a:lnTo>
                <a:lnTo>
                  <a:pt x="2707828" y="7243044"/>
                </a:lnTo>
                <a:lnTo>
                  <a:pt x="3044198" y="7243044"/>
                </a:lnTo>
                <a:close/>
                <a:moveTo>
                  <a:pt x="3044199" y="6527374"/>
                </a:moveTo>
                <a:lnTo>
                  <a:pt x="2707829" y="6527374"/>
                </a:lnTo>
                <a:lnTo>
                  <a:pt x="2707828" y="6877921"/>
                </a:lnTo>
                <a:lnTo>
                  <a:pt x="3044198" y="6877921"/>
                </a:lnTo>
                <a:close/>
                <a:moveTo>
                  <a:pt x="3044199" y="6187384"/>
                </a:moveTo>
                <a:lnTo>
                  <a:pt x="2707829" y="6187384"/>
                </a:lnTo>
                <a:lnTo>
                  <a:pt x="2707829" y="6357302"/>
                </a:lnTo>
                <a:lnTo>
                  <a:pt x="2707829" y="6512794"/>
                </a:lnTo>
                <a:lnTo>
                  <a:pt x="3044199" y="6512794"/>
                </a:lnTo>
                <a:lnTo>
                  <a:pt x="3044199" y="6357302"/>
                </a:lnTo>
                <a:close/>
                <a:moveTo>
                  <a:pt x="3044199" y="5822257"/>
                </a:moveTo>
                <a:lnTo>
                  <a:pt x="2707829" y="5822257"/>
                </a:lnTo>
                <a:lnTo>
                  <a:pt x="2707829" y="6172803"/>
                </a:lnTo>
                <a:lnTo>
                  <a:pt x="3044199" y="6172803"/>
                </a:lnTo>
                <a:close/>
                <a:moveTo>
                  <a:pt x="3044199" y="5457129"/>
                </a:moveTo>
                <a:lnTo>
                  <a:pt x="2707829" y="5457129"/>
                </a:lnTo>
                <a:lnTo>
                  <a:pt x="2707829" y="5807676"/>
                </a:lnTo>
                <a:lnTo>
                  <a:pt x="3044199" y="5807676"/>
                </a:lnTo>
                <a:close/>
                <a:moveTo>
                  <a:pt x="3044199" y="5092001"/>
                </a:moveTo>
                <a:lnTo>
                  <a:pt x="2707829" y="5092001"/>
                </a:lnTo>
                <a:lnTo>
                  <a:pt x="2707829" y="5442548"/>
                </a:lnTo>
                <a:lnTo>
                  <a:pt x="3044199" y="5442548"/>
                </a:lnTo>
                <a:close/>
                <a:moveTo>
                  <a:pt x="3044199" y="4726873"/>
                </a:moveTo>
                <a:lnTo>
                  <a:pt x="2707829" y="4726873"/>
                </a:lnTo>
                <a:lnTo>
                  <a:pt x="2707829" y="5077421"/>
                </a:lnTo>
                <a:lnTo>
                  <a:pt x="3044199" y="5077421"/>
                </a:lnTo>
                <a:close/>
                <a:moveTo>
                  <a:pt x="3044199" y="4361746"/>
                </a:moveTo>
                <a:lnTo>
                  <a:pt x="2707829" y="4361746"/>
                </a:lnTo>
                <a:lnTo>
                  <a:pt x="2707829" y="4712293"/>
                </a:lnTo>
                <a:lnTo>
                  <a:pt x="3044199" y="4712293"/>
                </a:lnTo>
                <a:close/>
                <a:moveTo>
                  <a:pt x="3044199" y="3996618"/>
                </a:moveTo>
                <a:lnTo>
                  <a:pt x="2707829" y="3996618"/>
                </a:lnTo>
                <a:lnTo>
                  <a:pt x="2707829" y="4347165"/>
                </a:lnTo>
                <a:lnTo>
                  <a:pt x="3044199" y="4347165"/>
                </a:lnTo>
                <a:close/>
                <a:moveTo>
                  <a:pt x="3044199" y="3631491"/>
                </a:moveTo>
                <a:lnTo>
                  <a:pt x="2707829" y="3631491"/>
                </a:lnTo>
                <a:lnTo>
                  <a:pt x="2707829" y="3982038"/>
                </a:lnTo>
                <a:lnTo>
                  <a:pt x="3044199" y="3982038"/>
                </a:lnTo>
                <a:close/>
                <a:moveTo>
                  <a:pt x="3044199" y="3266363"/>
                </a:moveTo>
                <a:lnTo>
                  <a:pt x="2707829" y="3266363"/>
                </a:lnTo>
                <a:lnTo>
                  <a:pt x="2707829" y="3616911"/>
                </a:lnTo>
                <a:lnTo>
                  <a:pt x="3044199" y="3616911"/>
                </a:lnTo>
                <a:close/>
                <a:moveTo>
                  <a:pt x="3044199" y="2901235"/>
                </a:moveTo>
                <a:lnTo>
                  <a:pt x="2707829" y="2901235"/>
                </a:lnTo>
                <a:lnTo>
                  <a:pt x="2707829" y="3251783"/>
                </a:lnTo>
                <a:lnTo>
                  <a:pt x="3044199" y="3251783"/>
                </a:lnTo>
                <a:close/>
                <a:moveTo>
                  <a:pt x="3044199" y="2536108"/>
                </a:moveTo>
                <a:lnTo>
                  <a:pt x="2707829" y="2536108"/>
                </a:lnTo>
                <a:lnTo>
                  <a:pt x="2707829" y="2886655"/>
                </a:lnTo>
                <a:lnTo>
                  <a:pt x="3044199" y="2886655"/>
                </a:lnTo>
                <a:close/>
                <a:moveTo>
                  <a:pt x="3044199" y="2170981"/>
                </a:moveTo>
                <a:lnTo>
                  <a:pt x="2707829" y="2170981"/>
                </a:lnTo>
                <a:lnTo>
                  <a:pt x="2707829" y="2521528"/>
                </a:lnTo>
                <a:lnTo>
                  <a:pt x="3044199" y="2521528"/>
                </a:lnTo>
                <a:close/>
                <a:moveTo>
                  <a:pt x="3044199" y="1805854"/>
                </a:moveTo>
                <a:lnTo>
                  <a:pt x="2707829" y="1805854"/>
                </a:lnTo>
                <a:lnTo>
                  <a:pt x="2707829" y="2156401"/>
                </a:lnTo>
                <a:lnTo>
                  <a:pt x="3044199" y="2156401"/>
                </a:lnTo>
                <a:close/>
                <a:moveTo>
                  <a:pt x="3044199" y="1440727"/>
                </a:moveTo>
                <a:lnTo>
                  <a:pt x="2707829" y="1440727"/>
                </a:lnTo>
                <a:lnTo>
                  <a:pt x="2707829" y="1791274"/>
                </a:lnTo>
                <a:lnTo>
                  <a:pt x="3044199" y="1791274"/>
                </a:lnTo>
                <a:close/>
                <a:moveTo>
                  <a:pt x="3044199" y="1075598"/>
                </a:moveTo>
                <a:lnTo>
                  <a:pt x="2707829" y="1075598"/>
                </a:lnTo>
                <a:lnTo>
                  <a:pt x="2707829" y="1426147"/>
                </a:lnTo>
                <a:lnTo>
                  <a:pt x="3044199" y="1426147"/>
                </a:lnTo>
                <a:close/>
                <a:moveTo>
                  <a:pt x="3044199" y="710474"/>
                </a:moveTo>
                <a:lnTo>
                  <a:pt x="2707829" y="710474"/>
                </a:lnTo>
                <a:lnTo>
                  <a:pt x="2707829" y="1061017"/>
                </a:lnTo>
                <a:lnTo>
                  <a:pt x="3044199" y="1061017"/>
                </a:lnTo>
                <a:close/>
                <a:moveTo>
                  <a:pt x="3044200" y="345347"/>
                </a:moveTo>
                <a:lnTo>
                  <a:pt x="2707830" y="345347"/>
                </a:lnTo>
                <a:lnTo>
                  <a:pt x="2707829" y="695894"/>
                </a:lnTo>
                <a:lnTo>
                  <a:pt x="3044199" y="695894"/>
                </a:lnTo>
                <a:close/>
                <a:moveTo>
                  <a:pt x="3395788" y="12004284"/>
                </a:moveTo>
                <a:lnTo>
                  <a:pt x="3059418" y="12004284"/>
                </a:lnTo>
                <a:lnTo>
                  <a:pt x="3059418" y="12354830"/>
                </a:lnTo>
                <a:lnTo>
                  <a:pt x="3395788" y="12354830"/>
                </a:lnTo>
                <a:close/>
                <a:moveTo>
                  <a:pt x="3395788" y="11639156"/>
                </a:moveTo>
                <a:lnTo>
                  <a:pt x="3059418" y="11639156"/>
                </a:lnTo>
                <a:lnTo>
                  <a:pt x="3059418" y="11989703"/>
                </a:lnTo>
                <a:lnTo>
                  <a:pt x="3395788" y="11989703"/>
                </a:lnTo>
                <a:close/>
                <a:moveTo>
                  <a:pt x="3395789" y="11274028"/>
                </a:moveTo>
                <a:lnTo>
                  <a:pt x="3059418" y="11274028"/>
                </a:lnTo>
                <a:lnTo>
                  <a:pt x="3059418" y="11624575"/>
                </a:lnTo>
                <a:lnTo>
                  <a:pt x="3395788" y="11624575"/>
                </a:lnTo>
                <a:close/>
                <a:moveTo>
                  <a:pt x="3395789" y="10908900"/>
                </a:moveTo>
                <a:lnTo>
                  <a:pt x="3059418" y="10908900"/>
                </a:lnTo>
                <a:lnTo>
                  <a:pt x="3059418" y="11259448"/>
                </a:lnTo>
                <a:lnTo>
                  <a:pt x="3395789" y="11259448"/>
                </a:lnTo>
                <a:close/>
                <a:moveTo>
                  <a:pt x="3395789" y="10543773"/>
                </a:moveTo>
                <a:lnTo>
                  <a:pt x="3059418" y="10543773"/>
                </a:lnTo>
                <a:lnTo>
                  <a:pt x="3059418" y="10894320"/>
                </a:lnTo>
                <a:lnTo>
                  <a:pt x="3395789" y="10894320"/>
                </a:lnTo>
                <a:close/>
                <a:moveTo>
                  <a:pt x="3395789" y="10178645"/>
                </a:moveTo>
                <a:lnTo>
                  <a:pt x="3059418" y="10178645"/>
                </a:lnTo>
                <a:lnTo>
                  <a:pt x="3059418" y="10529192"/>
                </a:lnTo>
                <a:lnTo>
                  <a:pt x="3395789" y="10529192"/>
                </a:lnTo>
                <a:close/>
                <a:moveTo>
                  <a:pt x="3395789" y="9813518"/>
                </a:moveTo>
                <a:lnTo>
                  <a:pt x="3059418" y="9813518"/>
                </a:lnTo>
                <a:lnTo>
                  <a:pt x="3059418" y="10164065"/>
                </a:lnTo>
                <a:lnTo>
                  <a:pt x="3395789" y="10164065"/>
                </a:lnTo>
                <a:close/>
                <a:moveTo>
                  <a:pt x="3395789" y="9448390"/>
                </a:moveTo>
                <a:lnTo>
                  <a:pt x="3059418" y="9448390"/>
                </a:lnTo>
                <a:lnTo>
                  <a:pt x="3059418" y="9798938"/>
                </a:lnTo>
                <a:lnTo>
                  <a:pt x="3395789" y="9798938"/>
                </a:lnTo>
                <a:close/>
                <a:moveTo>
                  <a:pt x="3395789" y="9083262"/>
                </a:moveTo>
                <a:lnTo>
                  <a:pt x="3059418" y="9083262"/>
                </a:lnTo>
                <a:lnTo>
                  <a:pt x="3059418" y="9433810"/>
                </a:lnTo>
                <a:lnTo>
                  <a:pt x="3395789" y="9433810"/>
                </a:lnTo>
                <a:close/>
                <a:moveTo>
                  <a:pt x="3395789" y="8718135"/>
                </a:moveTo>
                <a:lnTo>
                  <a:pt x="3059418" y="8718135"/>
                </a:lnTo>
                <a:lnTo>
                  <a:pt x="3059418" y="9068682"/>
                </a:lnTo>
                <a:lnTo>
                  <a:pt x="3395789" y="9068682"/>
                </a:lnTo>
                <a:close/>
                <a:moveTo>
                  <a:pt x="3395789" y="8353008"/>
                </a:moveTo>
                <a:lnTo>
                  <a:pt x="3059418" y="8353008"/>
                </a:lnTo>
                <a:lnTo>
                  <a:pt x="3059418" y="8703555"/>
                </a:lnTo>
                <a:lnTo>
                  <a:pt x="3395789" y="8703555"/>
                </a:lnTo>
                <a:close/>
                <a:moveTo>
                  <a:pt x="3395789" y="7987881"/>
                </a:moveTo>
                <a:lnTo>
                  <a:pt x="3059418" y="7987881"/>
                </a:lnTo>
                <a:lnTo>
                  <a:pt x="3059418" y="8338428"/>
                </a:lnTo>
                <a:lnTo>
                  <a:pt x="3395789" y="8338428"/>
                </a:lnTo>
                <a:close/>
                <a:moveTo>
                  <a:pt x="3395789" y="7622754"/>
                </a:moveTo>
                <a:lnTo>
                  <a:pt x="3059418" y="7622754"/>
                </a:lnTo>
                <a:lnTo>
                  <a:pt x="3059418" y="7973301"/>
                </a:lnTo>
                <a:lnTo>
                  <a:pt x="3395789" y="7973301"/>
                </a:lnTo>
                <a:close/>
                <a:moveTo>
                  <a:pt x="3395789" y="7257625"/>
                </a:moveTo>
                <a:lnTo>
                  <a:pt x="3059418" y="7257625"/>
                </a:lnTo>
                <a:lnTo>
                  <a:pt x="3059418" y="7608174"/>
                </a:lnTo>
                <a:lnTo>
                  <a:pt x="3395789" y="7608174"/>
                </a:lnTo>
                <a:close/>
                <a:moveTo>
                  <a:pt x="3395789" y="6892501"/>
                </a:moveTo>
                <a:lnTo>
                  <a:pt x="3059418" y="6892501"/>
                </a:lnTo>
                <a:lnTo>
                  <a:pt x="3059418" y="7243044"/>
                </a:lnTo>
                <a:lnTo>
                  <a:pt x="3395789" y="7243044"/>
                </a:lnTo>
                <a:close/>
                <a:moveTo>
                  <a:pt x="3395789" y="6527374"/>
                </a:moveTo>
                <a:lnTo>
                  <a:pt x="3059419" y="6527374"/>
                </a:lnTo>
                <a:lnTo>
                  <a:pt x="3059418" y="6877921"/>
                </a:lnTo>
                <a:lnTo>
                  <a:pt x="3395789" y="6877921"/>
                </a:lnTo>
                <a:close/>
                <a:moveTo>
                  <a:pt x="3395789" y="6187384"/>
                </a:moveTo>
                <a:lnTo>
                  <a:pt x="3059419" y="6187384"/>
                </a:lnTo>
                <a:lnTo>
                  <a:pt x="3059419" y="6357302"/>
                </a:lnTo>
                <a:lnTo>
                  <a:pt x="3059419" y="6512794"/>
                </a:lnTo>
                <a:lnTo>
                  <a:pt x="3395789" y="6512794"/>
                </a:lnTo>
                <a:lnTo>
                  <a:pt x="3395789" y="6357302"/>
                </a:lnTo>
                <a:close/>
                <a:moveTo>
                  <a:pt x="3395789" y="5822257"/>
                </a:moveTo>
                <a:lnTo>
                  <a:pt x="3059419" y="5822257"/>
                </a:lnTo>
                <a:lnTo>
                  <a:pt x="3059419" y="6172803"/>
                </a:lnTo>
                <a:lnTo>
                  <a:pt x="3395789" y="6172803"/>
                </a:lnTo>
                <a:close/>
                <a:moveTo>
                  <a:pt x="3395789" y="5457129"/>
                </a:moveTo>
                <a:lnTo>
                  <a:pt x="3059419" y="5457129"/>
                </a:lnTo>
                <a:lnTo>
                  <a:pt x="3059419" y="5807676"/>
                </a:lnTo>
                <a:lnTo>
                  <a:pt x="3395789" y="5807676"/>
                </a:lnTo>
                <a:close/>
                <a:moveTo>
                  <a:pt x="3395790" y="5092001"/>
                </a:moveTo>
                <a:lnTo>
                  <a:pt x="3059419" y="5092001"/>
                </a:lnTo>
                <a:lnTo>
                  <a:pt x="3059419" y="5442548"/>
                </a:lnTo>
                <a:lnTo>
                  <a:pt x="3395789" y="5442548"/>
                </a:lnTo>
                <a:close/>
                <a:moveTo>
                  <a:pt x="3395790" y="4726873"/>
                </a:moveTo>
                <a:lnTo>
                  <a:pt x="3059419" y="4726873"/>
                </a:lnTo>
                <a:lnTo>
                  <a:pt x="3059419" y="5077421"/>
                </a:lnTo>
                <a:lnTo>
                  <a:pt x="3395790" y="5077421"/>
                </a:lnTo>
                <a:close/>
                <a:moveTo>
                  <a:pt x="3395790" y="4361746"/>
                </a:moveTo>
                <a:lnTo>
                  <a:pt x="3059419" y="4361746"/>
                </a:lnTo>
                <a:lnTo>
                  <a:pt x="3059419" y="4712293"/>
                </a:lnTo>
                <a:lnTo>
                  <a:pt x="3395790" y="4712293"/>
                </a:lnTo>
                <a:close/>
                <a:moveTo>
                  <a:pt x="3395790" y="3996618"/>
                </a:moveTo>
                <a:lnTo>
                  <a:pt x="3059419" y="3996618"/>
                </a:lnTo>
                <a:lnTo>
                  <a:pt x="3059419" y="4347165"/>
                </a:lnTo>
                <a:lnTo>
                  <a:pt x="3395790" y="4347165"/>
                </a:lnTo>
                <a:close/>
                <a:moveTo>
                  <a:pt x="3395790" y="3631491"/>
                </a:moveTo>
                <a:lnTo>
                  <a:pt x="3059419" y="3631491"/>
                </a:lnTo>
                <a:lnTo>
                  <a:pt x="3059419" y="3982038"/>
                </a:lnTo>
                <a:lnTo>
                  <a:pt x="3395790" y="3982038"/>
                </a:lnTo>
                <a:close/>
                <a:moveTo>
                  <a:pt x="3395790" y="3266363"/>
                </a:moveTo>
                <a:lnTo>
                  <a:pt x="3059419" y="3266363"/>
                </a:lnTo>
                <a:lnTo>
                  <a:pt x="3059419" y="3616911"/>
                </a:lnTo>
                <a:lnTo>
                  <a:pt x="3395790" y="3616911"/>
                </a:lnTo>
                <a:close/>
                <a:moveTo>
                  <a:pt x="3395790" y="2901235"/>
                </a:moveTo>
                <a:lnTo>
                  <a:pt x="3059419" y="2901235"/>
                </a:lnTo>
                <a:lnTo>
                  <a:pt x="3059419" y="3251783"/>
                </a:lnTo>
                <a:lnTo>
                  <a:pt x="3395790" y="3251783"/>
                </a:lnTo>
                <a:close/>
                <a:moveTo>
                  <a:pt x="3395790" y="2536108"/>
                </a:moveTo>
                <a:lnTo>
                  <a:pt x="3059419" y="2536108"/>
                </a:lnTo>
                <a:lnTo>
                  <a:pt x="3059419" y="2886655"/>
                </a:lnTo>
                <a:lnTo>
                  <a:pt x="3395790" y="2886655"/>
                </a:lnTo>
                <a:close/>
                <a:moveTo>
                  <a:pt x="3395790" y="2170981"/>
                </a:moveTo>
                <a:lnTo>
                  <a:pt x="3059419" y="2170981"/>
                </a:lnTo>
                <a:lnTo>
                  <a:pt x="3059419" y="2521528"/>
                </a:lnTo>
                <a:lnTo>
                  <a:pt x="3395790" y="2521528"/>
                </a:lnTo>
                <a:close/>
                <a:moveTo>
                  <a:pt x="3395790" y="1805854"/>
                </a:moveTo>
                <a:lnTo>
                  <a:pt x="3059419" y="1805854"/>
                </a:lnTo>
                <a:lnTo>
                  <a:pt x="3059419" y="2156401"/>
                </a:lnTo>
                <a:lnTo>
                  <a:pt x="3395790" y="2156401"/>
                </a:lnTo>
                <a:close/>
                <a:moveTo>
                  <a:pt x="3395790" y="1440727"/>
                </a:moveTo>
                <a:lnTo>
                  <a:pt x="3059419" y="1440727"/>
                </a:lnTo>
                <a:lnTo>
                  <a:pt x="3059419" y="1791274"/>
                </a:lnTo>
                <a:lnTo>
                  <a:pt x="3395790" y="1791274"/>
                </a:lnTo>
                <a:close/>
                <a:moveTo>
                  <a:pt x="3395790" y="1075598"/>
                </a:moveTo>
                <a:lnTo>
                  <a:pt x="3059419" y="1075598"/>
                </a:lnTo>
                <a:lnTo>
                  <a:pt x="3059419" y="1426147"/>
                </a:lnTo>
                <a:lnTo>
                  <a:pt x="3395790" y="1426147"/>
                </a:lnTo>
                <a:close/>
                <a:moveTo>
                  <a:pt x="3395790" y="710474"/>
                </a:moveTo>
                <a:lnTo>
                  <a:pt x="3059419" y="710474"/>
                </a:lnTo>
                <a:lnTo>
                  <a:pt x="3059419" y="1061017"/>
                </a:lnTo>
                <a:lnTo>
                  <a:pt x="3395790" y="1061017"/>
                </a:lnTo>
                <a:close/>
                <a:moveTo>
                  <a:pt x="3395790" y="345347"/>
                </a:moveTo>
                <a:lnTo>
                  <a:pt x="3059420" y="345347"/>
                </a:lnTo>
                <a:lnTo>
                  <a:pt x="3059419" y="695894"/>
                </a:lnTo>
                <a:lnTo>
                  <a:pt x="3395790" y="695894"/>
                </a:lnTo>
                <a:close/>
                <a:moveTo>
                  <a:pt x="3765030" y="12004282"/>
                </a:moveTo>
                <a:lnTo>
                  <a:pt x="3586162" y="12004282"/>
                </a:lnTo>
                <a:lnTo>
                  <a:pt x="3586162" y="12004284"/>
                </a:lnTo>
                <a:lnTo>
                  <a:pt x="3411008" y="12004284"/>
                </a:lnTo>
                <a:lnTo>
                  <a:pt x="3411008" y="12354830"/>
                </a:lnTo>
                <a:lnTo>
                  <a:pt x="3533554" y="12354830"/>
                </a:lnTo>
                <a:lnTo>
                  <a:pt x="3586162" y="12354830"/>
                </a:lnTo>
                <a:lnTo>
                  <a:pt x="3765030" y="12354830"/>
                </a:lnTo>
                <a:close/>
                <a:moveTo>
                  <a:pt x="3765030" y="11639155"/>
                </a:moveTo>
                <a:lnTo>
                  <a:pt x="3586162" y="11639155"/>
                </a:lnTo>
                <a:lnTo>
                  <a:pt x="3586162" y="11639156"/>
                </a:lnTo>
                <a:lnTo>
                  <a:pt x="3411008" y="11639156"/>
                </a:lnTo>
                <a:lnTo>
                  <a:pt x="3411008" y="11989703"/>
                </a:lnTo>
                <a:lnTo>
                  <a:pt x="3533554" y="11989703"/>
                </a:lnTo>
                <a:lnTo>
                  <a:pt x="3586162" y="11989703"/>
                </a:lnTo>
                <a:lnTo>
                  <a:pt x="3765030" y="11989703"/>
                </a:lnTo>
                <a:close/>
                <a:moveTo>
                  <a:pt x="3765030" y="11274028"/>
                </a:moveTo>
                <a:lnTo>
                  <a:pt x="3586162" y="11274028"/>
                </a:lnTo>
                <a:lnTo>
                  <a:pt x="3533554" y="11274028"/>
                </a:lnTo>
                <a:lnTo>
                  <a:pt x="3411009" y="11274028"/>
                </a:lnTo>
                <a:lnTo>
                  <a:pt x="3411008" y="11624575"/>
                </a:lnTo>
                <a:lnTo>
                  <a:pt x="3533554" y="11624575"/>
                </a:lnTo>
                <a:lnTo>
                  <a:pt x="3586162" y="11624575"/>
                </a:lnTo>
                <a:lnTo>
                  <a:pt x="3765030" y="11624575"/>
                </a:lnTo>
                <a:close/>
                <a:moveTo>
                  <a:pt x="3765030" y="10908900"/>
                </a:moveTo>
                <a:lnTo>
                  <a:pt x="3586162" y="10908900"/>
                </a:lnTo>
                <a:lnTo>
                  <a:pt x="3533554" y="10908900"/>
                </a:lnTo>
                <a:lnTo>
                  <a:pt x="3411009" y="10908900"/>
                </a:lnTo>
                <a:lnTo>
                  <a:pt x="3411009" y="11259448"/>
                </a:lnTo>
                <a:lnTo>
                  <a:pt x="3533554" y="11259448"/>
                </a:lnTo>
                <a:lnTo>
                  <a:pt x="3586162" y="11259448"/>
                </a:lnTo>
                <a:lnTo>
                  <a:pt x="3765030" y="11259448"/>
                </a:lnTo>
                <a:close/>
                <a:moveTo>
                  <a:pt x="3765030" y="10543772"/>
                </a:moveTo>
                <a:lnTo>
                  <a:pt x="3586162" y="10543772"/>
                </a:lnTo>
                <a:lnTo>
                  <a:pt x="3586162" y="10543773"/>
                </a:lnTo>
                <a:lnTo>
                  <a:pt x="3411009" y="10543773"/>
                </a:lnTo>
                <a:lnTo>
                  <a:pt x="3411009" y="10894320"/>
                </a:lnTo>
                <a:lnTo>
                  <a:pt x="3533554" y="10894320"/>
                </a:lnTo>
                <a:lnTo>
                  <a:pt x="3586162" y="10894320"/>
                </a:lnTo>
                <a:lnTo>
                  <a:pt x="3765030" y="10894320"/>
                </a:lnTo>
                <a:close/>
                <a:moveTo>
                  <a:pt x="3765030" y="10178645"/>
                </a:moveTo>
                <a:lnTo>
                  <a:pt x="3586162" y="10178645"/>
                </a:lnTo>
                <a:lnTo>
                  <a:pt x="3533554" y="10178645"/>
                </a:lnTo>
                <a:lnTo>
                  <a:pt x="3411009" y="10178645"/>
                </a:lnTo>
                <a:lnTo>
                  <a:pt x="3411009" y="10529192"/>
                </a:lnTo>
                <a:lnTo>
                  <a:pt x="3533554" y="10529192"/>
                </a:lnTo>
                <a:lnTo>
                  <a:pt x="3586162" y="10529192"/>
                </a:lnTo>
                <a:lnTo>
                  <a:pt x="3765030" y="10529192"/>
                </a:lnTo>
                <a:close/>
                <a:moveTo>
                  <a:pt x="3765030" y="9813518"/>
                </a:moveTo>
                <a:lnTo>
                  <a:pt x="3586162" y="9813518"/>
                </a:lnTo>
                <a:lnTo>
                  <a:pt x="3533554" y="9813518"/>
                </a:lnTo>
                <a:lnTo>
                  <a:pt x="3411009" y="9813518"/>
                </a:lnTo>
                <a:lnTo>
                  <a:pt x="3411009" y="10164065"/>
                </a:lnTo>
                <a:lnTo>
                  <a:pt x="3533554" y="10164065"/>
                </a:lnTo>
                <a:lnTo>
                  <a:pt x="3586162" y="10164065"/>
                </a:lnTo>
                <a:lnTo>
                  <a:pt x="3765030" y="10164065"/>
                </a:lnTo>
                <a:close/>
                <a:moveTo>
                  <a:pt x="3765030" y="9448390"/>
                </a:moveTo>
                <a:lnTo>
                  <a:pt x="3586162" y="9448390"/>
                </a:lnTo>
                <a:lnTo>
                  <a:pt x="3533554" y="9448390"/>
                </a:lnTo>
                <a:lnTo>
                  <a:pt x="3411009" y="9448390"/>
                </a:lnTo>
                <a:lnTo>
                  <a:pt x="3411009" y="9798938"/>
                </a:lnTo>
                <a:lnTo>
                  <a:pt x="3533554" y="9798938"/>
                </a:lnTo>
                <a:lnTo>
                  <a:pt x="3586162" y="9798938"/>
                </a:lnTo>
                <a:lnTo>
                  <a:pt x="3765030" y="9798938"/>
                </a:lnTo>
                <a:close/>
                <a:moveTo>
                  <a:pt x="3765030" y="9083262"/>
                </a:moveTo>
                <a:lnTo>
                  <a:pt x="3586162" y="9083262"/>
                </a:lnTo>
                <a:lnTo>
                  <a:pt x="3533554" y="9083262"/>
                </a:lnTo>
                <a:lnTo>
                  <a:pt x="3411009" y="9083262"/>
                </a:lnTo>
                <a:lnTo>
                  <a:pt x="3411009" y="9433810"/>
                </a:lnTo>
                <a:lnTo>
                  <a:pt x="3533554" y="9433810"/>
                </a:lnTo>
                <a:lnTo>
                  <a:pt x="3586162" y="9433810"/>
                </a:lnTo>
                <a:lnTo>
                  <a:pt x="3765030" y="9433810"/>
                </a:lnTo>
                <a:close/>
                <a:moveTo>
                  <a:pt x="3765030" y="8718135"/>
                </a:moveTo>
                <a:lnTo>
                  <a:pt x="3586162" y="8718135"/>
                </a:lnTo>
                <a:lnTo>
                  <a:pt x="3533554" y="8718135"/>
                </a:lnTo>
                <a:lnTo>
                  <a:pt x="3411009" y="8718135"/>
                </a:lnTo>
                <a:lnTo>
                  <a:pt x="3411009" y="9068682"/>
                </a:lnTo>
                <a:lnTo>
                  <a:pt x="3533554" y="9068682"/>
                </a:lnTo>
                <a:lnTo>
                  <a:pt x="3586162" y="9068682"/>
                </a:lnTo>
                <a:lnTo>
                  <a:pt x="3765030" y="9068682"/>
                </a:lnTo>
                <a:close/>
                <a:moveTo>
                  <a:pt x="3765030" y="8353008"/>
                </a:moveTo>
                <a:lnTo>
                  <a:pt x="3586162" y="8353008"/>
                </a:lnTo>
                <a:lnTo>
                  <a:pt x="3533554" y="8353008"/>
                </a:lnTo>
                <a:lnTo>
                  <a:pt x="3411009" y="8353008"/>
                </a:lnTo>
                <a:lnTo>
                  <a:pt x="3411009" y="8703555"/>
                </a:lnTo>
                <a:lnTo>
                  <a:pt x="3533554" y="8703555"/>
                </a:lnTo>
                <a:lnTo>
                  <a:pt x="3586162" y="8703555"/>
                </a:lnTo>
                <a:lnTo>
                  <a:pt x="3765030" y="8703555"/>
                </a:lnTo>
                <a:close/>
                <a:moveTo>
                  <a:pt x="3765030" y="7987881"/>
                </a:moveTo>
                <a:lnTo>
                  <a:pt x="3586162" y="7987881"/>
                </a:lnTo>
                <a:lnTo>
                  <a:pt x="3533554" y="7987881"/>
                </a:lnTo>
                <a:lnTo>
                  <a:pt x="3411009" y="7987881"/>
                </a:lnTo>
                <a:lnTo>
                  <a:pt x="3411009" y="8338428"/>
                </a:lnTo>
                <a:lnTo>
                  <a:pt x="3533554" y="8338428"/>
                </a:lnTo>
                <a:lnTo>
                  <a:pt x="3586162" y="8338428"/>
                </a:lnTo>
                <a:lnTo>
                  <a:pt x="3765030" y="8338428"/>
                </a:lnTo>
                <a:close/>
                <a:moveTo>
                  <a:pt x="3765030" y="7622754"/>
                </a:moveTo>
                <a:lnTo>
                  <a:pt x="3586162" y="7622754"/>
                </a:lnTo>
                <a:lnTo>
                  <a:pt x="3533554" y="7622754"/>
                </a:lnTo>
                <a:lnTo>
                  <a:pt x="3411009" y="7622754"/>
                </a:lnTo>
                <a:lnTo>
                  <a:pt x="3411009" y="7973301"/>
                </a:lnTo>
                <a:lnTo>
                  <a:pt x="3533554" y="7973301"/>
                </a:lnTo>
                <a:lnTo>
                  <a:pt x="3586162" y="7973301"/>
                </a:lnTo>
                <a:lnTo>
                  <a:pt x="3765030" y="7973301"/>
                </a:lnTo>
                <a:close/>
                <a:moveTo>
                  <a:pt x="3765030" y="7257625"/>
                </a:moveTo>
                <a:lnTo>
                  <a:pt x="3586162" y="7257625"/>
                </a:lnTo>
                <a:lnTo>
                  <a:pt x="3533554" y="7257625"/>
                </a:lnTo>
                <a:lnTo>
                  <a:pt x="3411009" y="7257625"/>
                </a:lnTo>
                <a:lnTo>
                  <a:pt x="3411009" y="7608174"/>
                </a:lnTo>
                <a:lnTo>
                  <a:pt x="3533554" y="7608174"/>
                </a:lnTo>
                <a:lnTo>
                  <a:pt x="3586162" y="7608174"/>
                </a:lnTo>
                <a:lnTo>
                  <a:pt x="3765030" y="7608174"/>
                </a:lnTo>
                <a:close/>
                <a:moveTo>
                  <a:pt x="3765030" y="6892501"/>
                </a:moveTo>
                <a:lnTo>
                  <a:pt x="3586162" y="6892501"/>
                </a:lnTo>
                <a:lnTo>
                  <a:pt x="3411009" y="6892501"/>
                </a:lnTo>
                <a:lnTo>
                  <a:pt x="3411009" y="7243044"/>
                </a:lnTo>
                <a:lnTo>
                  <a:pt x="3533554" y="7243044"/>
                </a:lnTo>
                <a:lnTo>
                  <a:pt x="3586162" y="7243044"/>
                </a:lnTo>
                <a:lnTo>
                  <a:pt x="3765030" y="7243044"/>
                </a:lnTo>
                <a:close/>
                <a:moveTo>
                  <a:pt x="3765030" y="6527374"/>
                </a:moveTo>
                <a:lnTo>
                  <a:pt x="3586162" y="6527374"/>
                </a:lnTo>
                <a:lnTo>
                  <a:pt x="3533554" y="6527374"/>
                </a:lnTo>
                <a:lnTo>
                  <a:pt x="3411009" y="6527374"/>
                </a:lnTo>
                <a:lnTo>
                  <a:pt x="3411009" y="6877921"/>
                </a:lnTo>
                <a:lnTo>
                  <a:pt x="3533554" y="6877921"/>
                </a:lnTo>
                <a:lnTo>
                  <a:pt x="3533554" y="6877920"/>
                </a:lnTo>
                <a:lnTo>
                  <a:pt x="3765030" y="6877920"/>
                </a:lnTo>
                <a:close/>
                <a:moveTo>
                  <a:pt x="3765030" y="6187383"/>
                </a:moveTo>
                <a:lnTo>
                  <a:pt x="3586163" y="6187383"/>
                </a:lnTo>
                <a:lnTo>
                  <a:pt x="3586163" y="6187384"/>
                </a:lnTo>
                <a:lnTo>
                  <a:pt x="3411009" y="6187384"/>
                </a:lnTo>
                <a:lnTo>
                  <a:pt x="3411009" y="6357302"/>
                </a:lnTo>
                <a:lnTo>
                  <a:pt x="3411009" y="6512794"/>
                </a:lnTo>
                <a:lnTo>
                  <a:pt x="3586162" y="6512794"/>
                </a:lnTo>
                <a:lnTo>
                  <a:pt x="3765030" y="6512794"/>
                </a:lnTo>
                <a:close/>
                <a:moveTo>
                  <a:pt x="3765031" y="5822255"/>
                </a:moveTo>
                <a:lnTo>
                  <a:pt x="3586163" y="5822255"/>
                </a:lnTo>
                <a:lnTo>
                  <a:pt x="3586163" y="5822257"/>
                </a:lnTo>
                <a:lnTo>
                  <a:pt x="3411009" y="5822257"/>
                </a:lnTo>
                <a:lnTo>
                  <a:pt x="3411009" y="6172803"/>
                </a:lnTo>
                <a:lnTo>
                  <a:pt x="3533555" y="6172803"/>
                </a:lnTo>
                <a:lnTo>
                  <a:pt x="3586163" y="6172803"/>
                </a:lnTo>
                <a:lnTo>
                  <a:pt x="3765031" y="6172803"/>
                </a:lnTo>
                <a:close/>
                <a:moveTo>
                  <a:pt x="3765031" y="5457129"/>
                </a:moveTo>
                <a:lnTo>
                  <a:pt x="3586163" y="5457129"/>
                </a:lnTo>
                <a:lnTo>
                  <a:pt x="3586163" y="5457129"/>
                </a:lnTo>
                <a:lnTo>
                  <a:pt x="3411009" y="5457129"/>
                </a:lnTo>
                <a:lnTo>
                  <a:pt x="3411009" y="5807676"/>
                </a:lnTo>
                <a:lnTo>
                  <a:pt x="3533555" y="5807676"/>
                </a:lnTo>
                <a:lnTo>
                  <a:pt x="3586163" y="5807676"/>
                </a:lnTo>
                <a:lnTo>
                  <a:pt x="3765031" y="5807676"/>
                </a:lnTo>
                <a:close/>
                <a:moveTo>
                  <a:pt x="3765031" y="5092001"/>
                </a:moveTo>
                <a:lnTo>
                  <a:pt x="3586163" y="5092001"/>
                </a:lnTo>
                <a:lnTo>
                  <a:pt x="3533555" y="5092001"/>
                </a:lnTo>
                <a:lnTo>
                  <a:pt x="3411010" y="5092001"/>
                </a:lnTo>
                <a:lnTo>
                  <a:pt x="3411009" y="5442548"/>
                </a:lnTo>
                <a:lnTo>
                  <a:pt x="3533555" y="5442548"/>
                </a:lnTo>
                <a:lnTo>
                  <a:pt x="3586163" y="5442548"/>
                </a:lnTo>
                <a:lnTo>
                  <a:pt x="3765031" y="5442548"/>
                </a:lnTo>
                <a:close/>
                <a:moveTo>
                  <a:pt x="3765031" y="4726873"/>
                </a:moveTo>
                <a:lnTo>
                  <a:pt x="3586163" y="4726873"/>
                </a:lnTo>
                <a:lnTo>
                  <a:pt x="3533555" y="4726873"/>
                </a:lnTo>
                <a:lnTo>
                  <a:pt x="3411010" y="4726873"/>
                </a:lnTo>
                <a:lnTo>
                  <a:pt x="3411010" y="5077421"/>
                </a:lnTo>
                <a:lnTo>
                  <a:pt x="3533555" y="5077421"/>
                </a:lnTo>
                <a:lnTo>
                  <a:pt x="3586163" y="5077421"/>
                </a:lnTo>
                <a:lnTo>
                  <a:pt x="3765031" y="5077421"/>
                </a:lnTo>
                <a:close/>
                <a:moveTo>
                  <a:pt x="3765031" y="4361745"/>
                </a:moveTo>
                <a:lnTo>
                  <a:pt x="3586163" y="4361745"/>
                </a:lnTo>
                <a:lnTo>
                  <a:pt x="3586163" y="4361746"/>
                </a:lnTo>
                <a:lnTo>
                  <a:pt x="3411010" y="4361746"/>
                </a:lnTo>
                <a:lnTo>
                  <a:pt x="3411010" y="4712293"/>
                </a:lnTo>
                <a:lnTo>
                  <a:pt x="3533555" y="4712293"/>
                </a:lnTo>
                <a:lnTo>
                  <a:pt x="3586163" y="4712293"/>
                </a:lnTo>
                <a:lnTo>
                  <a:pt x="3765031" y="4712293"/>
                </a:lnTo>
                <a:close/>
                <a:moveTo>
                  <a:pt x="3765031" y="3996618"/>
                </a:moveTo>
                <a:lnTo>
                  <a:pt x="3586163" y="3996618"/>
                </a:lnTo>
                <a:lnTo>
                  <a:pt x="3533555" y="3996618"/>
                </a:lnTo>
                <a:lnTo>
                  <a:pt x="3411010" y="3996618"/>
                </a:lnTo>
                <a:lnTo>
                  <a:pt x="3411010" y="4347165"/>
                </a:lnTo>
                <a:lnTo>
                  <a:pt x="3533555" y="4347165"/>
                </a:lnTo>
                <a:lnTo>
                  <a:pt x="3586163" y="4347165"/>
                </a:lnTo>
                <a:lnTo>
                  <a:pt x="3765031" y="4347165"/>
                </a:lnTo>
                <a:close/>
                <a:moveTo>
                  <a:pt x="3765031" y="3631491"/>
                </a:moveTo>
                <a:lnTo>
                  <a:pt x="3586163" y="3631491"/>
                </a:lnTo>
                <a:lnTo>
                  <a:pt x="3533555" y="3631491"/>
                </a:lnTo>
                <a:lnTo>
                  <a:pt x="3411010" y="3631491"/>
                </a:lnTo>
                <a:lnTo>
                  <a:pt x="3411010" y="3982038"/>
                </a:lnTo>
                <a:lnTo>
                  <a:pt x="3533555" y="3982038"/>
                </a:lnTo>
                <a:lnTo>
                  <a:pt x="3586163" y="3982038"/>
                </a:lnTo>
                <a:lnTo>
                  <a:pt x="3765031" y="3982038"/>
                </a:lnTo>
                <a:close/>
                <a:moveTo>
                  <a:pt x="3765031" y="3266363"/>
                </a:moveTo>
                <a:lnTo>
                  <a:pt x="3586163" y="3266363"/>
                </a:lnTo>
                <a:lnTo>
                  <a:pt x="3533555" y="3266363"/>
                </a:lnTo>
                <a:lnTo>
                  <a:pt x="3411010" y="3266363"/>
                </a:lnTo>
                <a:lnTo>
                  <a:pt x="3411010" y="3616911"/>
                </a:lnTo>
                <a:lnTo>
                  <a:pt x="3533555" y="3616911"/>
                </a:lnTo>
                <a:lnTo>
                  <a:pt x="3586163" y="3616911"/>
                </a:lnTo>
                <a:lnTo>
                  <a:pt x="3765031" y="3616911"/>
                </a:lnTo>
                <a:close/>
                <a:moveTo>
                  <a:pt x="3765031" y="2901235"/>
                </a:moveTo>
                <a:lnTo>
                  <a:pt x="3586163" y="2901235"/>
                </a:lnTo>
                <a:lnTo>
                  <a:pt x="3533555" y="2901235"/>
                </a:lnTo>
                <a:lnTo>
                  <a:pt x="3411010" y="2901235"/>
                </a:lnTo>
                <a:lnTo>
                  <a:pt x="3411010" y="3251783"/>
                </a:lnTo>
                <a:lnTo>
                  <a:pt x="3533555" y="3251783"/>
                </a:lnTo>
                <a:lnTo>
                  <a:pt x="3586163" y="3251783"/>
                </a:lnTo>
                <a:lnTo>
                  <a:pt x="3765031" y="3251783"/>
                </a:lnTo>
                <a:close/>
                <a:moveTo>
                  <a:pt x="3765031" y="2536108"/>
                </a:moveTo>
                <a:lnTo>
                  <a:pt x="3586163" y="2536108"/>
                </a:lnTo>
                <a:lnTo>
                  <a:pt x="3533555" y="2536108"/>
                </a:lnTo>
                <a:lnTo>
                  <a:pt x="3411010" y="2536108"/>
                </a:lnTo>
                <a:lnTo>
                  <a:pt x="3411010" y="2886655"/>
                </a:lnTo>
                <a:lnTo>
                  <a:pt x="3533555" y="2886655"/>
                </a:lnTo>
                <a:lnTo>
                  <a:pt x="3586163" y="2886655"/>
                </a:lnTo>
                <a:lnTo>
                  <a:pt x="3765031" y="2886655"/>
                </a:lnTo>
                <a:close/>
                <a:moveTo>
                  <a:pt x="3765031" y="2170981"/>
                </a:moveTo>
                <a:lnTo>
                  <a:pt x="3586163" y="2170981"/>
                </a:lnTo>
                <a:lnTo>
                  <a:pt x="3533555" y="2170981"/>
                </a:lnTo>
                <a:lnTo>
                  <a:pt x="3411010" y="2170981"/>
                </a:lnTo>
                <a:lnTo>
                  <a:pt x="3411010" y="2521528"/>
                </a:lnTo>
                <a:lnTo>
                  <a:pt x="3533555" y="2521528"/>
                </a:lnTo>
                <a:lnTo>
                  <a:pt x="3586163" y="2521528"/>
                </a:lnTo>
                <a:lnTo>
                  <a:pt x="3765031" y="2521528"/>
                </a:lnTo>
                <a:close/>
                <a:moveTo>
                  <a:pt x="3765031" y="1805854"/>
                </a:moveTo>
                <a:lnTo>
                  <a:pt x="3586163" y="1805854"/>
                </a:lnTo>
                <a:lnTo>
                  <a:pt x="3533555" y="1805854"/>
                </a:lnTo>
                <a:lnTo>
                  <a:pt x="3411010" y="1805854"/>
                </a:lnTo>
                <a:lnTo>
                  <a:pt x="3411010" y="2156401"/>
                </a:lnTo>
                <a:lnTo>
                  <a:pt x="3533555" y="2156401"/>
                </a:lnTo>
                <a:lnTo>
                  <a:pt x="3586163" y="2156401"/>
                </a:lnTo>
                <a:lnTo>
                  <a:pt x="3765031" y="2156401"/>
                </a:lnTo>
                <a:close/>
                <a:moveTo>
                  <a:pt x="3765031" y="1440727"/>
                </a:moveTo>
                <a:lnTo>
                  <a:pt x="3586163" y="1440727"/>
                </a:lnTo>
                <a:lnTo>
                  <a:pt x="3533555" y="1440727"/>
                </a:lnTo>
                <a:lnTo>
                  <a:pt x="3411010" y="1440727"/>
                </a:lnTo>
                <a:lnTo>
                  <a:pt x="3411010" y="1791274"/>
                </a:lnTo>
                <a:lnTo>
                  <a:pt x="3533555" y="1791274"/>
                </a:lnTo>
                <a:lnTo>
                  <a:pt x="3586163" y="1791274"/>
                </a:lnTo>
                <a:lnTo>
                  <a:pt x="3765031" y="1791274"/>
                </a:lnTo>
                <a:close/>
                <a:moveTo>
                  <a:pt x="3765031" y="1075598"/>
                </a:moveTo>
                <a:lnTo>
                  <a:pt x="3586163" y="1075598"/>
                </a:lnTo>
                <a:lnTo>
                  <a:pt x="3533555" y="1075598"/>
                </a:lnTo>
                <a:lnTo>
                  <a:pt x="3411010" y="1075598"/>
                </a:lnTo>
                <a:lnTo>
                  <a:pt x="3411010" y="1426147"/>
                </a:lnTo>
                <a:lnTo>
                  <a:pt x="3533555" y="1426147"/>
                </a:lnTo>
                <a:lnTo>
                  <a:pt x="3586163" y="1426147"/>
                </a:lnTo>
                <a:lnTo>
                  <a:pt x="3765031" y="1426147"/>
                </a:lnTo>
                <a:close/>
                <a:moveTo>
                  <a:pt x="3765031" y="710474"/>
                </a:moveTo>
                <a:lnTo>
                  <a:pt x="3586163" y="710474"/>
                </a:lnTo>
                <a:lnTo>
                  <a:pt x="3411010" y="710474"/>
                </a:lnTo>
                <a:lnTo>
                  <a:pt x="3411010" y="1061017"/>
                </a:lnTo>
                <a:lnTo>
                  <a:pt x="3533555" y="1061017"/>
                </a:lnTo>
                <a:lnTo>
                  <a:pt x="3586163" y="1061017"/>
                </a:lnTo>
                <a:lnTo>
                  <a:pt x="3765031" y="1061017"/>
                </a:lnTo>
                <a:close/>
                <a:moveTo>
                  <a:pt x="3765031" y="345347"/>
                </a:moveTo>
                <a:lnTo>
                  <a:pt x="3586163" y="345347"/>
                </a:lnTo>
                <a:lnTo>
                  <a:pt x="3533555" y="345347"/>
                </a:lnTo>
                <a:lnTo>
                  <a:pt x="3411010" y="345347"/>
                </a:lnTo>
                <a:lnTo>
                  <a:pt x="3411010" y="695894"/>
                </a:lnTo>
                <a:lnTo>
                  <a:pt x="3533555" y="695894"/>
                </a:lnTo>
                <a:lnTo>
                  <a:pt x="3533555" y="695893"/>
                </a:lnTo>
                <a:lnTo>
                  <a:pt x="3765031" y="695893"/>
                </a:lnTo>
                <a:close/>
                <a:moveTo>
                  <a:pt x="4116623" y="12004282"/>
                </a:moveTo>
                <a:lnTo>
                  <a:pt x="3780250" y="12004282"/>
                </a:lnTo>
                <a:lnTo>
                  <a:pt x="3780250" y="12354830"/>
                </a:lnTo>
                <a:lnTo>
                  <a:pt x="4116623" y="12354830"/>
                </a:lnTo>
                <a:close/>
                <a:moveTo>
                  <a:pt x="4116623" y="11639155"/>
                </a:moveTo>
                <a:lnTo>
                  <a:pt x="3780250" y="11639155"/>
                </a:lnTo>
                <a:lnTo>
                  <a:pt x="3780250" y="11989703"/>
                </a:lnTo>
                <a:lnTo>
                  <a:pt x="4116623" y="11989703"/>
                </a:lnTo>
                <a:close/>
                <a:moveTo>
                  <a:pt x="4116623" y="11274028"/>
                </a:moveTo>
                <a:lnTo>
                  <a:pt x="3780251" y="11274028"/>
                </a:lnTo>
                <a:lnTo>
                  <a:pt x="3780250" y="11624575"/>
                </a:lnTo>
                <a:lnTo>
                  <a:pt x="4116623" y="11624575"/>
                </a:lnTo>
                <a:close/>
                <a:moveTo>
                  <a:pt x="4116623" y="10908900"/>
                </a:moveTo>
                <a:lnTo>
                  <a:pt x="3780251" y="10908900"/>
                </a:lnTo>
                <a:lnTo>
                  <a:pt x="3780251" y="11259448"/>
                </a:lnTo>
                <a:lnTo>
                  <a:pt x="4116623" y="11259448"/>
                </a:lnTo>
                <a:close/>
                <a:moveTo>
                  <a:pt x="4116623" y="10543772"/>
                </a:moveTo>
                <a:lnTo>
                  <a:pt x="3780251" y="10543772"/>
                </a:lnTo>
                <a:lnTo>
                  <a:pt x="3780251" y="10894320"/>
                </a:lnTo>
                <a:lnTo>
                  <a:pt x="4116623" y="10894320"/>
                </a:lnTo>
                <a:close/>
                <a:moveTo>
                  <a:pt x="4116623" y="10178645"/>
                </a:moveTo>
                <a:lnTo>
                  <a:pt x="3780251" y="10178645"/>
                </a:lnTo>
                <a:lnTo>
                  <a:pt x="3780251" y="10529192"/>
                </a:lnTo>
                <a:lnTo>
                  <a:pt x="4116623" y="10529192"/>
                </a:lnTo>
                <a:close/>
                <a:moveTo>
                  <a:pt x="4116623" y="9813518"/>
                </a:moveTo>
                <a:lnTo>
                  <a:pt x="3780251" y="9813518"/>
                </a:lnTo>
                <a:lnTo>
                  <a:pt x="3780251" y="10164065"/>
                </a:lnTo>
                <a:lnTo>
                  <a:pt x="4116623" y="10164065"/>
                </a:lnTo>
                <a:close/>
                <a:moveTo>
                  <a:pt x="4116623" y="9448390"/>
                </a:moveTo>
                <a:lnTo>
                  <a:pt x="3780251" y="9448390"/>
                </a:lnTo>
                <a:lnTo>
                  <a:pt x="3780251" y="9798938"/>
                </a:lnTo>
                <a:lnTo>
                  <a:pt x="4116623" y="9798938"/>
                </a:lnTo>
                <a:close/>
                <a:moveTo>
                  <a:pt x="4116623" y="9083262"/>
                </a:moveTo>
                <a:lnTo>
                  <a:pt x="3780251" y="9083262"/>
                </a:lnTo>
                <a:lnTo>
                  <a:pt x="3780251" y="9433810"/>
                </a:lnTo>
                <a:lnTo>
                  <a:pt x="4116623" y="9433810"/>
                </a:lnTo>
                <a:close/>
                <a:moveTo>
                  <a:pt x="4116623" y="8718135"/>
                </a:moveTo>
                <a:lnTo>
                  <a:pt x="3780251" y="8718135"/>
                </a:lnTo>
                <a:lnTo>
                  <a:pt x="3780251" y="9068682"/>
                </a:lnTo>
                <a:lnTo>
                  <a:pt x="4116623" y="9068682"/>
                </a:lnTo>
                <a:close/>
                <a:moveTo>
                  <a:pt x="4116623" y="8353008"/>
                </a:moveTo>
                <a:lnTo>
                  <a:pt x="3780251" y="8353008"/>
                </a:lnTo>
                <a:lnTo>
                  <a:pt x="3780251" y="8703555"/>
                </a:lnTo>
                <a:lnTo>
                  <a:pt x="4116623" y="8703555"/>
                </a:lnTo>
                <a:close/>
                <a:moveTo>
                  <a:pt x="4116623" y="7987881"/>
                </a:moveTo>
                <a:lnTo>
                  <a:pt x="3780251" y="7987881"/>
                </a:lnTo>
                <a:lnTo>
                  <a:pt x="3780251" y="8338428"/>
                </a:lnTo>
                <a:lnTo>
                  <a:pt x="4116623" y="8338428"/>
                </a:lnTo>
                <a:close/>
                <a:moveTo>
                  <a:pt x="4116623" y="7622754"/>
                </a:moveTo>
                <a:lnTo>
                  <a:pt x="3780251" y="7622754"/>
                </a:lnTo>
                <a:lnTo>
                  <a:pt x="3780251" y="7973301"/>
                </a:lnTo>
                <a:lnTo>
                  <a:pt x="4116623" y="7973301"/>
                </a:lnTo>
                <a:close/>
                <a:moveTo>
                  <a:pt x="4116623" y="7257625"/>
                </a:moveTo>
                <a:lnTo>
                  <a:pt x="3780251" y="7257625"/>
                </a:lnTo>
                <a:lnTo>
                  <a:pt x="3780251" y="7608174"/>
                </a:lnTo>
                <a:lnTo>
                  <a:pt x="4116623" y="7608174"/>
                </a:lnTo>
                <a:close/>
                <a:moveTo>
                  <a:pt x="4116623" y="6892501"/>
                </a:moveTo>
                <a:lnTo>
                  <a:pt x="3780251" y="6892501"/>
                </a:lnTo>
                <a:lnTo>
                  <a:pt x="3780251" y="7243044"/>
                </a:lnTo>
                <a:lnTo>
                  <a:pt x="4116623" y="7243044"/>
                </a:lnTo>
                <a:close/>
                <a:moveTo>
                  <a:pt x="4116623" y="6527374"/>
                </a:moveTo>
                <a:lnTo>
                  <a:pt x="3780251" y="6527374"/>
                </a:lnTo>
                <a:lnTo>
                  <a:pt x="3780251" y="6877920"/>
                </a:lnTo>
                <a:lnTo>
                  <a:pt x="4116623" y="6877920"/>
                </a:lnTo>
                <a:close/>
                <a:moveTo>
                  <a:pt x="4116623" y="6187383"/>
                </a:moveTo>
                <a:lnTo>
                  <a:pt x="3780251" y="6187383"/>
                </a:lnTo>
                <a:lnTo>
                  <a:pt x="3780251" y="6357302"/>
                </a:lnTo>
                <a:lnTo>
                  <a:pt x="3780251" y="6512794"/>
                </a:lnTo>
                <a:lnTo>
                  <a:pt x="4116623" y="6512794"/>
                </a:lnTo>
                <a:close/>
                <a:moveTo>
                  <a:pt x="4116624" y="5822255"/>
                </a:moveTo>
                <a:lnTo>
                  <a:pt x="3780251" y="5822255"/>
                </a:lnTo>
                <a:lnTo>
                  <a:pt x="3780251" y="6172803"/>
                </a:lnTo>
                <a:lnTo>
                  <a:pt x="4116624" y="6172803"/>
                </a:lnTo>
                <a:close/>
                <a:moveTo>
                  <a:pt x="4116624" y="5457129"/>
                </a:moveTo>
                <a:lnTo>
                  <a:pt x="3780251" y="5457129"/>
                </a:lnTo>
                <a:lnTo>
                  <a:pt x="3780251" y="5807676"/>
                </a:lnTo>
                <a:lnTo>
                  <a:pt x="4116624" y="5807676"/>
                </a:lnTo>
                <a:close/>
                <a:moveTo>
                  <a:pt x="4116624" y="5092001"/>
                </a:moveTo>
                <a:lnTo>
                  <a:pt x="3780252" y="5092001"/>
                </a:lnTo>
                <a:lnTo>
                  <a:pt x="3780251" y="5442548"/>
                </a:lnTo>
                <a:lnTo>
                  <a:pt x="4116624" y="5442548"/>
                </a:lnTo>
                <a:close/>
                <a:moveTo>
                  <a:pt x="4116624" y="4726873"/>
                </a:moveTo>
                <a:lnTo>
                  <a:pt x="3780252" y="4726873"/>
                </a:lnTo>
                <a:lnTo>
                  <a:pt x="3780252" y="5077421"/>
                </a:lnTo>
                <a:lnTo>
                  <a:pt x="4116624" y="5077421"/>
                </a:lnTo>
                <a:close/>
                <a:moveTo>
                  <a:pt x="4116624" y="4361745"/>
                </a:moveTo>
                <a:lnTo>
                  <a:pt x="3780252" y="4361745"/>
                </a:lnTo>
                <a:lnTo>
                  <a:pt x="3780252" y="4712293"/>
                </a:lnTo>
                <a:lnTo>
                  <a:pt x="4116624" y="4712293"/>
                </a:lnTo>
                <a:close/>
                <a:moveTo>
                  <a:pt x="4116624" y="3996618"/>
                </a:moveTo>
                <a:lnTo>
                  <a:pt x="3780252" y="3996618"/>
                </a:lnTo>
                <a:lnTo>
                  <a:pt x="3780252" y="4347165"/>
                </a:lnTo>
                <a:lnTo>
                  <a:pt x="4116624" y="4347165"/>
                </a:lnTo>
                <a:close/>
                <a:moveTo>
                  <a:pt x="4116624" y="3631491"/>
                </a:moveTo>
                <a:lnTo>
                  <a:pt x="3780252" y="3631491"/>
                </a:lnTo>
                <a:lnTo>
                  <a:pt x="3780252" y="3982038"/>
                </a:lnTo>
                <a:lnTo>
                  <a:pt x="4116624" y="3982038"/>
                </a:lnTo>
                <a:close/>
                <a:moveTo>
                  <a:pt x="4116624" y="3266363"/>
                </a:moveTo>
                <a:lnTo>
                  <a:pt x="3780252" y="3266363"/>
                </a:lnTo>
                <a:lnTo>
                  <a:pt x="3780252" y="3616911"/>
                </a:lnTo>
                <a:lnTo>
                  <a:pt x="4116624" y="3616911"/>
                </a:lnTo>
                <a:close/>
                <a:moveTo>
                  <a:pt x="4116624" y="2901235"/>
                </a:moveTo>
                <a:lnTo>
                  <a:pt x="3780252" y="2901235"/>
                </a:lnTo>
                <a:lnTo>
                  <a:pt x="3780252" y="3251783"/>
                </a:lnTo>
                <a:lnTo>
                  <a:pt x="4116624" y="3251783"/>
                </a:lnTo>
                <a:close/>
                <a:moveTo>
                  <a:pt x="4116624" y="2536108"/>
                </a:moveTo>
                <a:lnTo>
                  <a:pt x="3780252" y="2536108"/>
                </a:lnTo>
                <a:lnTo>
                  <a:pt x="3780252" y="2886655"/>
                </a:lnTo>
                <a:lnTo>
                  <a:pt x="4116624" y="2886655"/>
                </a:lnTo>
                <a:close/>
                <a:moveTo>
                  <a:pt x="4116624" y="2170981"/>
                </a:moveTo>
                <a:lnTo>
                  <a:pt x="3780252" y="2170981"/>
                </a:lnTo>
                <a:lnTo>
                  <a:pt x="3780252" y="2521528"/>
                </a:lnTo>
                <a:lnTo>
                  <a:pt x="4116624" y="2521528"/>
                </a:lnTo>
                <a:close/>
                <a:moveTo>
                  <a:pt x="4116624" y="1805854"/>
                </a:moveTo>
                <a:lnTo>
                  <a:pt x="3780252" y="1805854"/>
                </a:lnTo>
                <a:lnTo>
                  <a:pt x="3780252" y="2156401"/>
                </a:lnTo>
                <a:lnTo>
                  <a:pt x="4116624" y="2156401"/>
                </a:lnTo>
                <a:close/>
                <a:moveTo>
                  <a:pt x="4116624" y="1440727"/>
                </a:moveTo>
                <a:lnTo>
                  <a:pt x="3780252" y="1440727"/>
                </a:lnTo>
                <a:lnTo>
                  <a:pt x="3780252" y="1791274"/>
                </a:lnTo>
                <a:lnTo>
                  <a:pt x="4116624" y="1791274"/>
                </a:lnTo>
                <a:close/>
                <a:moveTo>
                  <a:pt x="4116624" y="1075598"/>
                </a:moveTo>
                <a:lnTo>
                  <a:pt x="3780252" y="1075598"/>
                </a:lnTo>
                <a:lnTo>
                  <a:pt x="3780252" y="1426147"/>
                </a:lnTo>
                <a:lnTo>
                  <a:pt x="4116624" y="1426147"/>
                </a:lnTo>
                <a:close/>
                <a:moveTo>
                  <a:pt x="4116624" y="710474"/>
                </a:moveTo>
                <a:lnTo>
                  <a:pt x="3780252" y="710474"/>
                </a:lnTo>
                <a:lnTo>
                  <a:pt x="3780252" y="1061017"/>
                </a:lnTo>
                <a:lnTo>
                  <a:pt x="4116624" y="1061017"/>
                </a:lnTo>
                <a:close/>
                <a:moveTo>
                  <a:pt x="4116624" y="345347"/>
                </a:moveTo>
                <a:lnTo>
                  <a:pt x="3780252" y="345347"/>
                </a:lnTo>
                <a:lnTo>
                  <a:pt x="3780252" y="695893"/>
                </a:lnTo>
                <a:lnTo>
                  <a:pt x="4116624" y="695893"/>
                </a:lnTo>
                <a:close/>
                <a:moveTo>
                  <a:pt x="4468213" y="12004282"/>
                </a:moveTo>
                <a:lnTo>
                  <a:pt x="4131843" y="12004282"/>
                </a:lnTo>
                <a:lnTo>
                  <a:pt x="4131843" y="12354830"/>
                </a:lnTo>
                <a:lnTo>
                  <a:pt x="4468213" y="12354830"/>
                </a:lnTo>
                <a:close/>
                <a:moveTo>
                  <a:pt x="4468213" y="11639155"/>
                </a:moveTo>
                <a:lnTo>
                  <a:pt x="4131843" y="11639155"/>
                </a:lnTo>
                <a:lnTo>
                  <a:pt x="4131843" y="11989703"/>
                </a:lnTo>
                <a:lnTo>
                  <a:pt x="4468213" y="11989703"/>
                </a:lnTo>
                <a:close/>
                <a:moveTo>
                  <a:pt x="4468213" y="11274028"/>
                </a:moveTo>
                <a:lnTo>
                  <a:pt x="4131843" y="11274028"/>
                </a:lnTo>
                <a:lnTo>
                  <a:pt x="4131843" y="11624575"/>
                </a:lnTo>
                <a:lnTo>
                  <a:pt x="4468213" y="11624575"/>
                </a:lnTo>
                <a:close/>
                <a:moveTo>
                  <a:pt x="4468213" y="10908900"/>
                </a:moveTo>
                <a:lnTo>
                  <a:pt x="4131843" y="10908900"/>
                </a:lnTo>
                <a:lnTo>
                  <a:pt x="4131843" y="11259448"/>
                </a:lnTo>
                <a:lnTo>
                  <a:pt x="4468213" y="11259448"/>
                </a:lnTo>
                <a:close/>
                <a:moveTo>
                  <a:pt x="4468213" y="10543772"/>
                </a:moveTo>
                <a:lnTo>
                  <a:pt x="4131843" y="10543772"/>
                </a:lnTo>
                <a:lnTo>
                  <a:pt x="4131843" y="10894320"/>
                </a:lnTo>
                <a:lnTo>
                  <a:pt x="4468213" y="10894320"/>
                </a:lnTo>
                <a:close/>
                <a:moveTo>
                  <a:pt x="4468213" y="10178645"/>
                </a:moveTo>
                <a:lnTo>
                  <a:pt x="4131843" y="10178645"/>
                </a:lnTo>
                <a:lnTo>
                  <a:pt x="4131843" y="10529192"/>
                </a:lnTo>
                <a:lnTo>
                  <a:pt x="4468213" y="10529192"/>
                </a:lnTo>
                <a:close/>
                <a:moveTo>
                  <a:pt x="4468213" y="9813518"/>
                </a:moveTo>
                <a:lnTo>
                  <a:pt x="4131844" y="9813518"/>
                </a:lnTo>
                <a:lnTo>
                  <a:pt x="4131843" y="10164065"/>
                </a:lnTo>
                <a:lnTo>
                  <a:pt x="4468213" y="10164065"/>
                </a:lnTo>
                <a:close/>
                <a:moveTo>
                  <a:pt x="4468213" y="9448390"/>
                </a:moveTo>
                <a:lnTo>
                  <a:pt x="4131844" y="9448390"/>
                </a:lnTo>
                <a:lnTo>
                  <a:pt x="4131844" y="9798938"/>
                </a:lnTo>
                <a:lnTo>
                  <a:pt x="4468213" y="9798938"/>
                </a:lnTo>
                <a:close/>
                <a:moveTo>
                  <a:pt x="4468213" y="9083262"/>
                </a:moveTo>
                <a:lnTo>
                  <a:pt x="4131844" y="9083262"/>
                </a:lnTo>
                <a:lnTo>
                  <a:pt x="4131844" y="9433810"/>
                </a:lnTo>
                <a:lnTo>
                  <a:pt x="4468213" y="9433810"/>
                </a:lnTo>
                <a:close/>
                <a:moveTo>
                  <a:pt x="4468213" y="8718135"/>
                </a:moveTo>
                <a:lnTo>
                  <a:pt x="4131844" y="8718135"/>
                </a:lnTo>
                <a:lnTo>
                  <a:pt x="4131844" y="9068682"/>
                </a:lnTo>
                <a:lnTo>
                  <a:pt x="4468213" y="9068682"/>
                </a:lnTo>
                <a:close/>
                <a:moveTo>
                  <a:pt x="4468213" y="8353008"/>
                </a:moveTo>
                <a:lnTo>
                  <a:pt x="4131844" y="8353008"/>
                </a:lnTo>
                <a:lnTo>
                  <a:pt x="4131844" y="8703555"/>
                </a:lnTo>
                <a:lnTo>
                  <a:pt x="4468213" y="8703555"/>
                </a:lnTo>
                <a:close/>
                <a:moveTo>
                  <a:pt x="4468213" y="7987881"/>
                </a:moveTo>
                <a:lnTo>
                  <a:pt x="4131844" y="7987881"/>
                </a:lnTo>
                <a:lnTo>
                  <a:pt x="4131844" y="8338428"/>
                </a:lnTo>
                <a:lnTo>
                  <a:pt x="4468213" y="8338428"/>
                </a:lnTo>
                <a:close/>
                <a:moveTo>
                  <a:pt x="4468213" y="7622754"/>
                </a:moveTo>
                <a:lnTo>
                  <a:pt x="4131844" y="7622754"/>
                </a:lnTo>
                <a:lnTo>
                  <a:pt x="4131844" y="7973301"/>
                </a:lnTo>
                <a:lnTo>
                  <a:pt x="4468213" y="7973301"/>
                </a:lnTo>
                <a:close/>
                <a:moveTo>
                  <a:pt x="4468213" y="7257625"/>
                </a:moveTo>
                <a:lnTo>
                  <a:pt x="4131844" y="7257625"/>
                </a:lnTo>
                <a:lnTo>
                  <a:pt x="4131844" y="7608174"/>
                </a:lnTo>
                <a:lnTo>
                  <a:pt x="4468213" y="7608174"/>
                </a:lnTo>
                <a:close/>
                <a:moveTo>
                  <a:pt x="4468213" y="6892501"/>
                </a:moveTo>
                <a:lnTo>
                  <a:pt x="4131844" y="6892501"/>
                </a:lnTo>
                <a:lnTo>
                  <a:pt x="4131844" y="7243044"/>
                </a:lnTo>
                <a:lnTo>
                  <a:pt x="4468213" y="7243044"/>
                </a:lnTo>
                <a:close/>
                <a:moveTo>
                  <a:pt x="4468213" y="6527374"/>
                </a:moveTo>
                <a:lnTo>
                  <a:pt x="4131844" y="6527374"/>
                </a:lnTo>
                <a:lnTo>
                  <a:pt x="4131844" y="6877920"/>
                </a:lnTo>
                <a:lnTo>
                  <a:pt x="4468213" y="6877920"/>
                </a:lnTo>
                <a:close/>
                <a:moveTo>
                  <a:pt x="4468213" y="6187383"/>
                </a:moveTo>
                <a:lnTo>
                  <a:pt x="4131844" y="6187383"/>
                </a:lnTo>
                <a:lnTo>
                  <a:pt x="4131844" y="6357302"/>
                </a:lnTo>
                <a:lnTo>
                  <a:pt x="4131844" y="6512794"/>
                </a:lnTo>
                <a:lnTo>
                  <a:pt x="4468213" y="6512794"/>
                </a:lnTo>
                <a:close/>
                <a:moveTo>
                  <a:pt x="4468214" y="5822255"/>
                </a:moveTo>
                <a:lnTo>
                  <a:pt x="4131844" y="5822255"/>
                </a:lnTo>
                <a:lnTo>
                  <a:pt x="4131844" y="6172803"/>
                </a:lnTo>
                <a:lnTo>
                  <a:pt x="4468214" y="6172803"/>
                </a:lnTo>
                <a:close/>
                <a:moveTo>
                  <a:pt x="4468214" y="5457129"/>
                </a:moveTo>
                <a:lnTo>
                  <a:pt x="4131844" y="5457129"/>
                </a:lnTo>
                <a:lnTo>
                  <a:pt x="4131844" y="5807676"/>
                </a:lnTo>
                <a:lnTo>
                  <a:pt x="4468214" y="5807676"/>
                </a:lnTo>
                <a:close/>
                <a:moveTo>
                  <a:pt x="4468214" y="5092001"/>
                </a:moveTo>
                <a:lnTo>
                  <a:pt x="4131844" y="5092001"/>
                </a:lnTo>
                <a:lnTo>
                  <a:pt x="4131844" y="5442548"/>
                </a:lnTo>
                <a:lnTo>
                  <a:pt x="4468214" y="5442548"/>
                </a:lnTo>
                <a:close/>
                <a:moveTo>
                  <a:pt x="4468214" y="4726873"/>
                </a:moveTo>
                <a:lnTo>
                  <a:pt x="4131844" y="4726873"/>
                </a:lnTo>
                <a:lnTo>
                  <a:pt x="4131844" y="5077421"/>
                </a:lnTo>
                <a:lnTo>
                  <a:pt x="4468214" y="5077421"/>
                </a:lnTo>
                <a:close/>
                <a:moveTo>
                  <a:pt x="4468214" y="4361745"/>
                </a:moveTo>
                <a:lnTo>
                  <a:pt x="4131844" y="4361745"/>
                </a:lnTo>
                <a:lnTo>
                  <a:pt x="4131844" y="4712293"/>
                </a:lnTo>
                <a:lnTo>
                  <a:pt x="4468214" y="4712293"/>
                </a:lnTo>
                <a:close/>
                <a:moveTo>
                  <a:pt x="4468214" y="3996618"/>
                </a:moveTo>
                <a:lnTo>
                  <a:pt x="4131844" y="3996618"/>
                </a:lnTo>
                <a:lnTo>
                  <a:pt x="4131844" y="4347165"/>
                </a:lnTo>
                <a:lnTo>
                  <a:pt x="4468214" y="4347165"/>
                </a:lnTo>
                <a:close/>
                <a:moveTo>
                  <a:pt x="4468214" y="3631491"/>
                </a:moveTo>
                <a:lnTo>
                  <a:pt x="4131845" y="3631491"/>
                </a:lnTo>
                <a:lnTo>
                  <a:pt x="4131844" y="3982038"/>
                </a:lnTo>
                <a:lnTo>
                  <a:pt x="4468214" y="3982038"/>
                </a:lnTo>
                <a:close/>
                <a:moveTo>
                  <a:pt x="4468214" y="3266363"/>
                </a:moveTo>
                <a:lnTo>
                  <a:pt x="4131845" y="3266363"/>
                </a:lnTo>
                <a:lnTo>
                  <a:pt x="4131845" y="3616911"/>
                </a:lnTo>
                <a:lnTo>
                  <a:pt x="4468214" y="3616911"/>
                </a:lnTo>
                <a:close/>
                <a:moveTo>
                  <a:pt x="4468214" y="2901235"/>
                </a:moveTo>
                <a:lnTo>
                  <a:pt x="4131845" y="2901235"/>
                </a:lnTo>
                <a:lnTo>
                  <a:pt x="4131845" y="3251783"/>
                </a:lnTo>
                <a:lnTo>
                  <a:pt x="4468214" y="3251783"/>
                </a:lnTo>
                <a:close/>
                <a:moveTo>
                  <a:pt x="4468214" y="2536108"/>
                </a:moveTo>
                <a:lnTo>
                  <a:pt x="4131845" y="2536108"/>
                </a:lnTo>
                <a:lnTo>
                  <a:pt x="4131845" y="2886655"/>
                </a:lnTo>
                <a:lnTo>
                  <a:pt x="4468214" y="2886655"/>
                </a:lnTo>
                <a:close/>
                <a:moveTo>
                  <a:pt x="4468214" y="2170981"/>
                </a:moveTo>
                <a:lnTo>
                  <a:pt x="4131845" y="2170981"/>
                </a:lnTo>
                <a:lnTo>
                  <a:pt x="4131845" y="2521528"/>
                </a:lnTo>
                <a:lnTo>
                  <a:pt x="4468214" y="2521528"/>
                </a:lnTo>
                <a:close/>
                <a:moveTo>
                  <a:pt x="4468214" y="1805854"/>
                </a:moveTo>
                <a:lnTo>
                  <a:pt x="4131845" y="1805854"/>
                </a:lnTo>
                <a:lnTo>
                  <a:pt x="4131845" y="2156401"/>
                </a:lnTo>
                <a:lnTo>
                  <a:pt x="4468214" y="2156401"/>
                </a:lnTo>
                <a:close/>
                <a:moveTo>
                  <a:pt x="4468214" y="1440727"/>
                </a:moveTo>
                <a:lnTo>
                  <a:pt x="4131845" y="1440727"/>
                </a:lnTo>
                <a:lnTo>
                  <a:pt x="4131845" y="1791274"/>
                </a:lnTo>
                <a:lnTo>
                  <a:pt x="4468214" y="1791274"/>
                </a:lnTo>
                <a:close/>
                <a:moveTo>
                  <a:pt x="4468214" y="1075598"/>
                </a:moveTo>
                <a:lnTo>
                  <a:pt x="4131845" y="1075598"/>
                </a:lnTo>
                <a:lnTo>
                  <a:pt x="4131845" y="1426147"/>
                </a:lnTo>
                <a:lnTo>
                  <a:pt x="4468214" y="1426147"/>
                </a:lnTo>
                <a:close/>
                <a:moveTo>
                  <a:pt x="4468214" y="710474"/>
                </a:moveTo>
                <a:lnTo>
                  <a:pt x="4131845" y="710474"/>
                </a:lnTo>
                <a:lnTo>
                  <a:pt x="4131845" y="1061017"/>
                </a:lnTo>
                <a:lnTo>
                  <a:pt x="4468214" y="1061017"/>
                </a:lnTo>
                <a:close/>
                <a:moveTo>
                  <a:pt x="4468214" y="345347"/>
                </a:moveTo>
                <a:lnTo>
                  <a:pt x="4131845" y="345347"/>
                </a:lnTo>
                <a:lnTo>
                  <a:pt x="4131845" y="695893"/>
                </a:lnTo>
                <a:lnTo>
                  <a:pt x="4468214" y="695893"/>
                </a:lnTo>
                <a:close/>
                <a:moveTo>
                  <a:pt x="4819803" y="12004282"/>
                </a:moveTo>
                <a:lnTo>
                  <a:pt x="4483433" y="12004282"/>
                </a:lnTo>
                <a:lnTo>
                  <a:pt x="4483433" y="12354830"/>
                </a:lnTo>
                <a:lnTo>
                  <a:pt x="4819803" y="12354830"/>
                </a:lnTo>
                <a:close/>
                <a:moveTo>
                  <a:pt x="4819803" y="11639155"/>
                </a:moveTo>
                <a:lnTo>
                  <a:pt x="4483433" y="11639155"/>
                </a:lnTo>
                <a:lnTo>
                  <a:pt x="4483433" y="11989703"/>
                </a:lnTo>
                <a:lnTo>
                  <a:pt x="4819803" y="11989703"/>
                </a:lnTo>
                <a:close/>
                <a:moveTo>
                  <a:pt x="4819803" y="11274028"/>
                </a:moveTo>
                <a:lnTo>
                  <a:pt x="4483433" y="11274028"/>
                </a:lnTo>
                <a:lnTo>
                  <a:pt x="4483433" y="11624575"/>
                </a:lnTo>
                <a:lnTo>
                  <a:pt x="4819803" y="11624575"/>
                </a:lnTo>
                <a:close/>
                <a:moveTo>
                  <a:pt x="4819803" y="10908900"/>
                </a:moveTo>
                <a:lnTo>
                  <a:pt x="4483433" y="10908900"/>
                </a:lnTo>
                <a:lnTo>
                  <a:pt x="4483433" y="11259448"/>
                </a:lnTo>
                <a:lnTo>
                  <a:pt x="4819803" y="11259448"/>
                </a:lnTo>
                <a:close/>
                <a:moveTo>
                  <a:pt x="4819803" y="10543772"/>
                </a:moveTo>
                <a:lnTo>
                  <a:pt x="4483433" y="10543772"/>
                </a:lnTo>
                <a:lnTo>
                  <a:pt x="4483433" y="10894320"/>
                </a:lnTo>
                <a:lnTo>
                  <a:pt x="4819803" y="10894320"/>
                </a:lnTo>
                <a:close/>
                <a:moveTo>
                  <a:pt x="4819803" y="10178645"/>
                </a:moveTo>
                <a:lnTo>
                  <a:pt x="4483433" y="10178645"/>
                </a:lnTo>
                <a:lnTo>
                  <a:pt x="4483433" y="10529192"/>
                </a:lnTo>
                <a:lnTo>
                  <a:pt x="4819803" y="10529192"/>
                </a:lnTo>
                <a:close/>
                <a:moveTo>
                  <a:pt x="4819803" y="9813518"/>
                </a:moveTo>
                <a:lnTo>
                  <a:pt x="4483434" y="9813518"/>
                </a:lnTo>
                <a:lnTo>
                  <a:pt x="4483433" y="10164065"/>
                </a:lnTo>
                <a:lnTo>
                  <a:pt x="4819803" y="10164065"/>
                </a:lnTo>
                <a:close/>
                <a:moveTo>
                  <a:pt x="4819803" y="9448390"/>
                </a:moveTo>
                <a:lnTo>
                  <a:pt x="4483434" y="9448390"/>
                </a:lnTo>
                <a:lnTo>
                  <a:pt x="4483434" y="9798938"/>
                </a:lnTo>
                <a:lnTo>
                  <a:pt x="4819803" y="9798938"/>
                </a:lnTo>
                <a:close/>
                <a:moveTo>
                  <a:pt x="4819803" y="9083262"/>
                </a:moveTo>
                <a:lnTo>
                  <a:pt x="4483434" y="9083262"/>
                </a:lnTo>
                <a:lnTo>
                  <a:pt x="4483434" y="9433810"/>
                </a:lnTo>
                <a:lnTo>
                  <a:pt x="4819803" y="9433810"/>
                </a:lnTo>
                <a:close/>
                <a:moveTo>
                  <a:pt x="4819803" y="8718135"/>
                </a:moveTo>
                <a:lnTo>
                  <a:pt x="4483434" y="8718135"/>
                </a:lnTo>
                <a:lnTo>
                  <a:pt x="4483434" y="9068682"/>
                </a:lnTo>
                <a:lnTo>
                  <a:pt x="4819803" y="9068682"/>
                </a:lnTo>
                <a:close/>
                <a:moveTo>
                  <a:pt x="4819803" y="8353008"/>
                </a:moveTo>
                <a:lnTo>
                  <a:pt x="4483434" y="8353008"/>
                </a:lnTo>
                <a:lnTo>
                  <a:pt x="4483434" y="8703555"/>
                </a:lnTo>
                <a:lnTo>
                  <a:pt x="4819803" y="8703555"/>
                </a:lnTo>
                <a:close/>
                <a:moveTo>
                  <a:pt x="4819803" y="7987881"/>
                </a:moveTo>
                <a:lnTo>
                  <a:pt x="4483434" y="7987881"/>
                </a:lnTo>
                <a:lnTo>
                  <a:pt x="4483434" y="8338428"/>
                </a:lnTo>
                <a:lnTo>
                  <a:pt x="4819803" y="8338428"/>
                </a:lnTo>
                <a:close/>
                <a:moveTo>
                  <a:pt x="4819803" y="7622754"/>
                </a:moveTo>
                <a:lnTo>
                  <a:pt x="4483434" y="7622754"/>
                </a:lnTo>
                <a:lnTo>
                  <a:pt x="4483434" y="7973301"/>
                </a:lnTo>
                <a:lnTo>
                  <a:pt x="4819803" y="7973301"/>
                </a:lnTo>
                <a:close/>
                <a:moveTo>
                  <a:pt x="4819803" y="7257625"/>
                </a:moveTo>
                <a:lnTo>
                  <a:pt x="4483433" y="7257625"/>
                </a:lnTo>
                <a:lnTo>
                  <a:pt x="4483434" y="7608174"/>
                </a:lnTo>
                <a:lnTo>
                  <a:pt x="4819803" y="7608174"/>
                </a:lnTo>
                <a:close/>
                <a:moveTo>
                  <a:pt x="4819803" y="6892501"/>
                </a:moveTo>
                <a:lnTo>
                  <a:pt x="4483433" y="6892501"/>
                </a:lnTo>
                <a:lnTo>
                  <a:pt x="4483433" y="7243044"/>
                </a:lnTo>
                <a:lnTo>
                  <a:pt x="4819803" y="7243044"/>
                </a:lnTo>
                <a:close/>
                <a:moveTo>
                  <a:pt x="4819803" y="6527374"/>
                </a:moveTo>
                <a:lnTo>
                  <a:pt x="4483433" y="6527374"/>
                </a:lnTo>
                <a:lnTo>
                  <a:pt x="4483433" y="6877920"/>
                </a:lnTo>
                <a:lnTo>
                  <a:pt x="4819803" y="6877920"/>
                </a:lnTo>
                <a:close/>
                <a:moveTo>
                  <a:pt x="4819803" y="6187383"/>
                </a:moveTo>
                <a:lnTo>
                  <a:pt x="4483434" y="6187383"/>
                </a:lnTo>
                <a:lnTo>
                  <a:pt x="4483434" y="6357302"/>
                </a:lnTo>
                <a:lnTo>
                  <a:pt x="4483433" y="6357302"/>
                </a:lnTo>
                <a:lnTo>
                  <a:pt x="4483433" y="6512794"/>
                </a:lnTo>
                <a:lnTo>
                  <a:pt x="4819803" y="6512794"/>
                </a:lnTo>
                <a:close/>
                <a:moveTo>
                  <a:pt x="4819804" y="5822255"/>
                </a:moveTo>
                <a:lnTo>
                  <a:pt x="4483434" y="5822255"/>
                </a:lnTo>
                <a:lnTo>
                  <a:pt x="4483434" y="6172803"/>
                </a:lnTo>
                <a:lnTo>
                  <a:pt x="4819804" y="6172803"/>
                </a:lnTo>
                <a:close/>
                <a:moveTo>
                  <a:pt x="4819804" y="5457129"/>
                </a:moveTo>
                <a:lnTo>
                  <a:pt x="4483434" y="5457129"/>
                </a:lnTo>
                <a:lnTo>
                  <a:pt x="4483434" y="5807676"/>
                </a:lnTo>
                <a:lnTo>
                  <a:pt x="4819804" y="5807676"/>
                </a:lnTo>
                <a:close/>
                <a:moveTo>
                  <a:pt x="4819804" y="5092001"/>
                </a:moveTo>
                <a:lnTo>
                  <a:pt x="4483434" y="5092001"/>
                </a:lnTo>
                <a:lnTo>
                  <a:pt x="4483434" y="5442548"/>
                </a:lnTo>
                <a:lnTo>
                  <a:pt x="4819804" y="5442548"/>
                </a:lnTo>
                <a:close/>
                <a:moveTo>
                  <a:pt x="4819804" y="4726873"/>
                </a:moveTo>
                <a:lnTo>
                  <a:pt x="4483434" y="4726873"/>
                </a:lnTo>
                <a:lnTo>
                  <a:pt x="4483434" y="5077421"/>
                </a:lnTo>
                <a:lnTo>
                  <a:pt x="4819804" y="5077421"/>
                </a:lnTo>
                <a:close/>
                <a:moveTo>
                  <a:pt x="4819804" y="4361745"/>
                </a:moveTo>
                <a:lnTo>
                  <a:pt x="4483434" y="4361745"/>
                </a:lnTo>
                <a:lnTo>
                  <a:pt x="4483434" y="4712293"/>
                </a:lnTo>
                <a:lnTo>
                  <a:pt x="4819804" y="4712293"/>
                </a:lnTo>
                <a:close/>
                <a:moveTo>
                  <a:pt x="4819804" y="3996618"/>
                </a:moveTo>
                <a:lnTo>
                  <a:pt x="4483434" y="3996618"/>
                </a:lnTo>
                <a:lnTo>
                  <a:pt x="4483434" y="4347165"/>
                </a:lnTo>
                <a:lnTo>
                  <a:pt x="4819804" y="4347165"/>
                </a:lnTo>
                <a:close/>
                <a:moveTo>
                  <a:pt x="4819804" y="3631491"/>
                </a:moveTo>
                <a:lnTo>
                  <a:pt x="4483435" y="3631491"/>
                </a:lnTo>
                <a:lnTo>
                  <a:pt x="4483434" y="3982038"/>
                </a:lnTo>
                <a:lnTo>
                  <a:pt x="4819804" y="3982038"/>
                </a:lnTo>
                <a:close/>
                <a:moveTo>
                  <a:pt x="4819804" y="3266363"/>
                </a:moveTo>
                <a:lnTo>
                  <a:pt x="4483435" y="3266363"/>
                </a:lnTo>
                <a:lnTo>
                  <a:pt x="4483435" y="3616911"/>
                </a:lnTo>
                <a:lnTo>
                  <a:pt x="4819804" y="3616911"/>
                </a:lnTo>
                <a:close/>
                <a:moveTo>
                  <a:pt x="4819804" y="2901235"/>
                </a:moveTo>
                <a:lnTo>
                  <a:pt x="4483435" y="2901235"/>
                </a:lnTo>
                <a:lnTo>
                  <a:pt x="4483435" y="3251783"/>
                </a:lnTo>
                <a:lnTo>
                  <a:pt x="4819804" y="3251783"/>
                </a:lnTo>
                <a:close/>
                <a:moveTo>
                  <a:pt x="4819804" y="2536108"/>
                </a:moveTo>
                <a:lnTo>
                  <a:pt x="4483435" y="2536108"/>
                </a:lnTo>
                <a:lnTo>
                  <a:pt x="4483435" y="2886655"/>
                </a:lnTo>
                <a:lnTo>
                  <a:pt x="4819804" y="2886655"/>
                </a:lnTo>
                <a:close/>
                <a:moveTo>
                  <a:pt x="4819804" y="2170981"/>
                </a:moveTo>
                <a:lnTo>
                  <a:pt x="4483435" y="2170981"/>
                </a:lnTo>
                <a:lnTo>
                  <a:pt x="4483435" y="2521528"/>
                </a:lnTo>
                <a:lnTo>
                  <a:pt x="4819804" y="2521528"/>
                </a:lnTo>
                <a:close/>
                <a:moveTo>
                  <a:pt x="4819804" y="1805854"/>
                </a:moveTo>
                <a:lnTo>
                  <a:pt x="4483435" y="1805854"/>
                </a:lnTo>
                <a:lnTo>
                  <a:pt x="4483435" y="2156401"/>
                </a:lnTo>
                <a:lnTo>
                  <a:pt x="4819804" y="2156401"/>
                </a:lnTo>
                <a:close/>
                <a:moveTo>
                  <a:pt x="4819804" y="1440727"/>
                </a:moveTo>
                <a:lnTo>
                  <a:pt x="4483435" y="1440727"/>
                </a:lnTo>
                <a:lnTo>
                  <a:pt x="4483435" y="1791274"/>
                </a:lnTo>
                <a:lnTo>
                  <a:pt x="4819804" y="1791274"/>
                </a:lnTo>
                <a:close/>
                <a:moveTo>
                  <a:pt x="4819804" y="1075598"/>
                </a:moveTo>
                <a:lnTo>
                  <a:pt x="4483434" y="1075598"/>
                </a:lnTo>
                <a:lnTo>
                  <a:pt x="4483435" y="1426147"/>
                </a:lnTo>
                <a:lnTo>
                  <a:pt x="4819804" y="1426147"/>
                </a:lnTo>
                <a:close/>
                <a:moveTo>
                  <a:pt x="4819804" y="710474"/>
                </a:moveTo>
                <a:lnTo>
                  <a:pt x="4483434" y="710474"/>
                </a:lnTo>
                <a:lnTo>
                  <a:pt x="4483434" y="1061017"/>
                </a:lnTo>
                <a:lnTo>
                  <a:pt x="4819804" y="1061017"/>
                </a:lnTo>
                <a:close/>
                <a:moveTo>
                  <a:pt x="4819804" y="345347"/>
                </a:moveTo>
                <a:lnTo>
                  <a:pt x="4483434" y="345347"/>
                </a:lnTo>
                <a:lnTo>
                  <a:pt x="4483434" y="695893"/>
                </a:lnTo>
                <a:lnTo>
                  <a:pt x="4819804" y="695893"/>
                </a:lnTo>
                <a:close/>
                <a:moveTo>
                  <a:pt x="5171393" y="12004284"/>
                </a:moveTo>
                <a:lnTo>
                  <a:pt x="4835023" y="12004282"/>
                </a:lnTo>
                <a:lnTo>
                  <a:pt x="4835023" y="12354830"/>
                </a:lnTo>
                <a:lnTo>
                  <a:pt x="5171393" y="12354830"/>
                </a:lnTo>
                <a:close/>
                <a:moveTo>
                  <a:pt x="5171393" y="11639156"/>
                </a:moveTo>
                <a:lnTo>
                  <a:pt x="4835023" y="11639155"/>
                </a:lnTo>
                <a:lnTo>
                  <a:pt x="4835023" y="11989703"/>
                </a:lnTo>
                <a:lnTo>
                  <a:pt x="5171393" y="11989703"/>
                </a:lnTo>
                <a:close/>
                <a:moveTo>
                  <a:pt x="5171393" y="11274028"/>
                </a:moveTo>
                <a:lnTo>
                  <a:pt x="4835023" y="11274028"/>
                </a:lnTo>
                <a:lnTo>
                  <a:pt x="4835023" y="11624575"/>
                </a:lnTo>
                <a:lnTo>
                  <a:pt x="5171393" y="11624575"/>
                </a:lnTo>
                <a:close/>
                <a:moveTo>
                  <a:pt x="5171393" y="10908901"/>
                </a:moveTo>
                <a:lnTo>
                  <a:pt x="4835023" y="10908900"/>
                </a:lnTo>
                <a:lnTo>
                  <a:pt x="4835023" y="11259448"/>
                </a:lnTo>
                <a:lnTo>
                  <a:pt x="5171393" y="11259448"/>
                </a:lnTo>
                <a:close/>
                <a:moveTo>
                  <a:pt x="5171393" y="10543773"/>
                </a:moveTo>
                <a:lnTo>
                  <a:pt x="4835023" y="10543772"/>
                </a:lnTo>
                <a:lnTo>
                  <a:pt x="4835023" y="10894320"/>
                </a:lnTo>
                <a:lnTo>
                  <a:pt x="5171393" y="10894320"/>
                </a:lnTo>
                <a:close/>
                <a:moveTo>
                  <a:pt x="5171393" y="10178645"/>
                </a:moveTo>
                <a:lnTo>
                  <a:pt x="4835023" y="10178645"/>
                </a:lnTo>
                <a:lnTo>
                  <a:pt x="4835023" y="10529192"/>
                </a:lnTo>
                <a:lnTo>
                  <a:pt x="5171393" y="10529192"/>
                </a:lnTo>
                <a:close/>
                <a:moveTo>
                  <a:pt x="5171393" y="9813518"/>
                </a:moveTo>
                <a:lnTo>
                  <a:pt x="4835024" y="9813518"/>
                </a:lnTo>
                <a:lnTo>
                  <a:pt x="4835023" y="10164065"/>
                </a:lnTo>
                <a:lnTo>
                  <a:pt x="5171393" y="10164065"/>
                </a:lnTo>
                <a:close/>
                <a:moveTo>
                  <a:pt x="5171393" y="9448390"/>
                </a:moveTo>
                <a:lnTo>
                  <a:pt x="4835024" y="9448390"/>
                </a:lnTo>
                <a:lnTo>
                  <a:pt x="4835024" y="9798938"/>
                </a:lnTo>
                <a:lnTo>
                  <a:pt x="5171393" y="9798938"/>
                </a:lnTo>
                <a:close/>
                <a:moveTo>
                  <a:pt x="5171393" y="9083262"/>
                </a:moveTo>
                <a:lnTo>
                  <a:pt x="4835024" y="9083262"/>
                </a:lnTo>
                <a:lnTo>
                  <a:pt x="4835024" y="9433810"/>
                </a:lnTo>
                <a:lnTo>
                  <a:pt x="5171393" y="9433810"/>
                </a:lnTo>
                <a:close/>
                <a:moveTo>
                  <a:pt x="5171393" y="8718135"/>
                </a:moveTo>
                <a:lnTo>
                  <a:pt x="4835024" y="8718135"/>
                </a:lnTo>
                <a:lnTo>
                  <a:pt x="4835024" y="9068682"/>
                </a:lnTo>
                <a:lnTo>
                  <a:pt x="5171393" y="9068682"/>
                </a:lnTo>
                <a:close/>
                <a:moveTo>
                  <a:pt x="5171393" y="8353008"/>
                </a:moveTo>
                <a:lnTo>
                  <a:pt x="4835024" y="8353008"/>
                </a:lnTo>
                <a:lnTo>
                  <a:pt x="4835024" y="8703555"/>
                </a:lnTo>
                <a:lnTo>
                  <a:pt x="5171393" y="8703555"/>
                </a:lnTo>
                <a:close/>
                <a:moveTo>
                  <a:pt x="5171393" y="7987881"/>
                </a:moveTo>
                <a:lnTo>
                  <a:pt x="4835024" y="7987881"/>
                </a:lnTo>
                <a:lnTo>
                  <a:pt x="4835024" y="8338428"/>
                </a:lnTo>
                <a:lnTo>
                  <a:pt x="5171393" y="8338428"/>
                </a:lnTo>
                <a:close/>
                <a:moveTo>
                  <a:pt x="5171393" y="7622754"/>
                </a:moveTo>
                <a:lnTo>
                  <a:pt x="4835024" y="7622754"/>
                </a:lnTo>
                <a:lnTo>
                  <a:pt x="4835024" y="7973301"/>
                </a:lnTo>
                <a:lnTo>
                  <a:pt x="5171393" y="7973301"/>
                </a:lnTo>
                <a:close/>
                <a:moveTo>
                  <a:pt x="5171393" y="7257625"/>
                </a:moveTo>
                <a:lnTo>
                  <a:pt x="4835024" y="7257625"/>
                </a:lnTo>
                <a:lnTo>
                  <a:pt x="4835024" y="7608174"/>
                </a:lnTo>
                <a:lnTo>
                  <a:pt x="5171393" y="7608174"/>
                </a:lnTo>
                <a:close/>
                <a:moveTo>
                  <a:pt x="5171393" y="6892501"/>
                </a:moveTo>
                <a:lnTo>
                  <a:pt x="4835023" y="6892501"/>
                </a:lnTo>
                <a:lnTo>
                  <a:pt x="4835024" y="7243044"/>
                </a:lnTo>
                <a:lnTo>
                  <a:pt x="5171393" y="7243044"/>
                </a:lnTo>
                <a:close/>
                <a:moveTo>
                  <a:pt x="5171393" y="6527374"/>
                </a:moveTo>
                <a:lnTo>
                  <a:pt x="4835023" y="6527374"/>
                </a:lnTo>
                <a:lnTo>
                  <a:pt x="4835023" y="6877920"/>
                </a:lnTo>
                <a:lnTo>
                  <a:pt x="5171393" y="6877920"/>
                </a:lnTo>
                <a:close/>
                <a:moveTo>
                  <a:pt x="5171393" y="6187385"/>
                </a:moveTo>
                <a:lnTo>
                  <a:pt x="4835024" y="6187383"/>
                </a:lnTo>
                <a:lnTo>
                  <a:pt x="4835024" y="6357302"/>
                </a:lnTo>
                <a:lnTo>
                  <a:pt x="4835023" y="6357302"/>
                </a:lnTo>
                <a:lnTo>
                  <a:pt x="4835023" y="6512794"/>
                </a:lnTo>
                <a:lnTo>
                  <a:pt x="5171393" y="6512794"/>
                </a:lnTo>
                <a:close/>
                <a:moveTo>
                  <a:pt x="5171394" y="5822257"/>
                </a:moveTo>
                <a:lnTo>
                  <a:pt x="4835024" y="5822255"/>
                </a:lnTo>
                <a:lnTo>
                  <a:pt x="4835024" y="6172803"/>
                </a:lnTo>
                <a:lnTo>
                  <a:pt x="5171394" y="6172803"/>
                </a:lnTo>
                <a:close/>
                <a:moveTo>
                  <a:pt x="5171394" y="5457129"/>
                </a:moveTo>
                <a:lnTo>
                  <a:pt x="4835024" y="5457129"/>
                </a:lnTo>
                <a:lnTo>
                  <a:pt x="4835024" y="5807676"/>
                </a:lnTo>
                <a:lnTo>
                  <a:pt x="5171394" y="5807676"/>
                </a:lnTo>
                <a:close/>
                <a:moveTo>
                  <a:pt x="5171394" y="5092001"/>
                </a:moveTo>
                <a:lnTo>
                  <a:pt x="4835024" y="5092001"/>
                </a:lnTo>
                <a:lnTo>
                  <a:pt x="4835024" y="5442548"/>
                </a:lnTo>
                <a:lnTo>
                  <a:pt x="5171394" y="5442548"/>
                </a:lnTo>
                <a:close/>
                <a:moveTo>
                  <a:pt x="5171394" y="4726874"/>
                </a:moveTo>
                <a:lnTo>
                  <a:pt x="4835024" y="4726873"/>
                </a:lnTo>
                <a:lnTo>
                  <a:pt x="4835024" y="5077421"/>
                </a:lnTo>
                <a:lnTo>
                  <a:pt x="5171394" y="5077421"/>
                </a:lnTo>
                <a:close/>
                <a:moveTo>
                  <a:pt x="5171394" y="4361746"/>
                </a:moveTo>
                <a:lnTo>
                  <a:pt x="4835024" y="4361745"/>
                </a:lnTo>
                <a:lnTo>
                  <a:pt x="4835024" y="4712293"/>
                </a:lnTo>
                <a:lnTo>
                  <a:pt x="5171394" y="4712293"/>
                </a:lnTo>
                <a:close/>
                <a:moveTo>
                  <a:pt x="5171394" y="3996618"/>
                </a:moveTo>
                <a:lnTo>
                  <a:pt x="4835024" y="3996618"/>
                </a:lnTo>
                <a:lnTo>
                  <a:pt x="4835024" y="4347165"/>
                </a:lnTo>
                <a:lnTo>
                  <a:pt x="5171394" y="4347165"/>
                </a:lnTo>
                <a:close/>
                <a:moveTo>
                  <a:pt x="5171394" y="3631491"/>
                </a:moveTo>
                <a:lnTo>
                  <a:pt x="4835025" y="3631491"/>
                </a:lnTo>
                <a:lnTo>
                  <a:pt x="4835024" y="3982038"/>
                </a:lnTo>
                <a:lnTo>
                  <a:pt x="5171394" y="3982038"/>
                </a:lnTo>
                <a:close/>
                <a:moveTo>
                  <a:pt x="5171394" y="3266363"/>
                </a:moveTo>
                <a:lnTo>
                  <a:pt x="4835025" y="3266363"/>
                </a:lnTo>
                <a:lnTo>
                  <a:pt x="4835025" y="3616911"/>
                </a:lnTo>
                <a:lnTo>
                  <a:pt x="5171394" y="3616911"/>
                </a:lnTo>
                <a:close/>
                <a:moveTo>
                  <a:pt x="5171394" y="2901235"/>
                </a:moveTo>
                <a:lnTo>
                  <a:pt x="4835025" y="2901235"/>
                </a:lnTo>
                <a:lnTo>
                  <a:pt x="4835025" y="3251783"/>
                </a:lnTo>
                <a:lnTo>
                  <a:pt x="5171394" y="3251783"/>
                </a:lnTo>
                <a:close/>
                <a:moveTo>
                  <a:pt x="5171394" y="2536108"/>
                </a:moveTo>
                <a:lnTo>
                  <a:pt x="4835025" y="2536108"/>
                </a:lnTo>
                <a:lnTo>
                  <a:pt x="4835025" y="2886655"/>
                </a:lnTo>
                <a:lnTo>
                  <a:pt x="5171394" y="2886655"/>
                </a:lnTo>
                <a:close/>
                <a:moveTo>
                  <a:pt x="5171394" y="2170981"/>
                </a:moveTo>
                <a:lnTo>
                  <a:pt x="4835025" y="2170981"/>
                </a:lnTo>
                <a:lnTo>
                  <a:pt x="4835025" y="2521528"/>
                </a:lnTo>
                <a:lnTo>
                  <a:pt x="5171394" y="2521528"/>
                </a:lnTo>
                <a:close/>
                <a:moveTo>
                  <a:pt x="5171394" y="1805854"/>
                </a:moveTo>
                <a:lnTo>
                  <a:pt x="4835025" y="1805854"/>
                </a:lnTo>
                <a:lnTo>
                  <a:pt x="4835025" y="2156401"/>
                </a:lnTo>
                <a:lnTo>
                  <a:pt x="5171394" y="2156401"/>
                </a:lnTo>
                <a:close/>
                <a:moveTo>
                  <a:pt x="5171394" y="1440727"/>
                </a:moveTo>
                <a:lnTo>
                  <a:pt x="4835025" y="1440727"/>
                </a:lnTo>
                <a:lnTo>
                  <a:pt x="4835025" y="1791274"/>
                </a:lnTo>
                <a:lnTo>
                  <a:pt x="5171394" y="1791274"/>
                </a:lnTo>
                <a:close/>
                <a:moveTo>
                  <a:pt x="5171394" y="1075598"/>
                </a:moveTo>
                <a:lnTo>
                  <a:pt x="4835025" y="1075598"/>
                </a:lnTo>
                <a:lnTo>
                  <a:pt x="4835025" y="1426147"/>
                </a:lnTo>
                <a:lnTo>
                  <a:pt x="5171394" y="1426147"/>
                </a:lnTo>
                <a:close/>
                <a:moveTo>
                  <a:pt x="5171394" y="710474"/>
                </a:moveTo>
                <a:lnTo>
                  <a:pt x="4835024" y="710474"/>
                </a:lnTo>
                <a:lnTo>
                  <a:pt x="4835025" y="1061017"/>
                </a:lnTo>
                <a:lnTo>
                  <a:pt x="5171394" y="1061017"/>
                </a:lnTo>
                <a:close/>
                <a:moveTo>
                  <a:pt x="5171394" y="345347"/>
                </a:moveTo>
                <a:lnTo>
                  <a:pt x="4835024" y="345347"/>
                </a:lnTo>
                <a:lnTo>
                  <a:pt x="4835024" y="695893"/>
                </a:lnTo>
                <a:lnTo>
                  <a:pt x="5171394" y="695893"/>
                </a:lnTo>
                <a:close/>
                <a:moveTo>
                  <a:pt x="5522983" y="12004284"/>
                </a:moveTo>
                <a:lnTo>
                  <a:pt x="5186613" y="12004284"/>
                </a:lnTo>
                <a:lnTo>
                  <a:pt x="5186613" y="12354830"/>
                </a:lnTo>
                <a:lnTo>
                  <a:pt x="5522983" y="12354830"/>
                </a:lnTo>
                <a:close/>
                <a:moveTo>
                  <a:pt x="5522983" y="11639156"/>
                </a:moveTo>
                <a:lnTo>
                  <a:pt x="5186613" y="11639156"/>
                </a:lnTo>
                <a:lnTo>
                  <a:pt x="5186613" y="11989703"/>
                </a:lnTo>
                <a:lnTo>
                  <a:pt x="5522983" y="11989703"/>
                </a:lnTo>
                <a:close/>
                <a:moveTo>
                  <a:pt x="5522983" y="11274028"/>
                </a:moveTo>
                <a:lnTo>
                  <a:pt x="5186613" y="11274028"/>
                </a:lnTo>
                <a:lnTo>
                  <a:pt x="5186613" y="11624575"/>
                </a:lnTo>
                <a:lnTo>
                  <a:pt x="5522983" y="11624575"/>
                </a:lnTo>
                <a:close/>
                <a:moveTo>
                  <a:pt x="5522983" y="10908901"/>
                </a:moveTo>
                <a:lnTo>
                  <a:pt x="5186613" y="10908901"/>
                </a:lnTo>
                <a:lnTo>
                  <a:pt x="5186613" y="11259448"/>
                </a:lnTo>
                <a:lnTo>
                  <a:pt x="5522983" y="11259448"/>
                </a:lnTo>
                <a:close/>
                <a:moveTo>
                  <a:pt x="5522983" y="10543773"/>
                </a:moveTo>
                <a:lnTo>
                  <a:pt x="5186613" y="10543773"/>
                </a:lnTo>
                <a:lnTo>
                  <a:pt x="5186613" y="10894320"/>
                </a:lnTo>
                <a:lnTo>
                  <a:pt x="5522983" y="10894320"/>
                </a:lnTo>
                <a:close/>
                <a:moveTo>
                  <a:pt x="5522983" y="10178645"/>
                </a:moveTo>
                <a:lnTo>
                  <a:pt x="5186613" y="10178645"/>
                </a:lnTo>
                <a:lnTo>
                  <a:pt x="5186613" y="10529192"/>
                </a:lnTo>
                <a:lnTo>
                  <a:pt x="5522983" y="10529192"/>
                </a:lnTo>
                <a:close/>
                <a:moveTo>
                  <a:pt x="5522983" y="9813518"/>
                </a:moveTo>
                <a:lnTo>
                  <a:pt x="5186613" y="9813518"/>
                </a:lnTo>
                <a:lnTo>
                  <a:pt x="5186613" y="10164065"/>
                </a:lnTo>
                <a:lnTo>
                  <a:pt x="5522983" y="10164065"/>
                </a:lnTo>
                <a:close/>
                <a:moveTo>
                  <a:pt x="5522983" y="9448390"/>
                </a:moveTo>
                <a:lnTo>
                  <a:pt x="5186613" y="9448390"/>
                </a:lnTo>
                <a:lnTo>
                  <a:pt x="5186613" y="9798938"/>
                </a:lnTo>
                <a:lnTo>
                  <a:pt x="5522983" y="9798938"/>
                </a:lnTo>
                <a:close/>
                <a:moveTo>
                  <a:pt x="5522983" y="9083262"/>
                </a:moveTo>
                <a:lnTo>
                  <a:pt x="5186613" y="9083262"/>
                </a:lnTo>
                <a:lnTo>
                  <a:pt x="5186613" y="9433810"/>
                </a:lnTo>
                <a:lnTo>
                  <a:pt x="5522983" y="9433810"/>
                </a:lnTo>
                <a:close/>
                <a:moveTo>
                  <a:pt x="5522983" y="8718135"/>
                </a:moveTo>
                <a:lnTo>
                  <a:pt x="5186613" y="8718135"/>
                </a:lnTo>
                <a:lnTo>
                  <a:pt x="5186613" y="9068682"/>
                </a:lnTo>
                <a:lnTo>
                  <a:pt x="5522983" y="9068682"/>
                </a:lnTo>
                <a:close/>
                <a:moveTo>
                  <a:pt x="5522983" y="8353008"/>
                </a:moveTo>
                <a:lnTo>
                  <a:pt x="5186613" y="8353008"/>
                </a:lnTo>
                <a:lnTo>
                  <a:pt x="5186613" y="8703555"/>
                </a:lnTo>
                <a:lnTo>
                  <a:pt x="5522983" y="8703555"/>
                </a:lnTo>
                <a:close/>
                <a:moveTo>
                  <a:pt x="5522983" y="7987881"/>
                </a:moveTo>
                <a:lnTo>
                  <a:pt x="5186613" y="7987881"/>
                </a:lnTo>
                <a:lnTo>
                  <a:pt x="5186613" y="8338428"/>
                </a:lnTo>
                <a:lnTo>
                  <a:pt x="5522983" y="8338428"/>
                </a:lnTo>
                <a:close/>
                <a:moveTo>
                  <a:pt x="5522983" y="7622754"/>
                </a:moveTo>
                <a:lnTo>
                  <a:pt x="5186613" y="7622754"/>
                </a:lnTo>
                <a:lnTo>
                  <a:pt x="5186613" y="7973301"/>
                </a:lnTo>
                <a:lnTo>
                  <a:pt x="5522983" y="7973301"/>
                </a:lnTo>
                <a:close/>
                <a:moveTo>
                  <a:pt x="5522983" y="7257625"/>
                </a:moveTo>
                <a:lnTo>
                  <a:pt x="5186613" y="7257625"/>
                </a:lnTo>
                <a:lnTo>
                  <a:pt x="5186613" y="7608174"/>
                </a:lnTo>
                <a:lnTo>
                  <a:pt x="5522983" y="7608174"/>
                </a:lnTo>
                <a:close/>
                <a:moveTo>
                  <a:pt x="5522983" y="6892501"/>
                </a:moveTo>
                <a:lnTo>
                  <a:pt x="5186613" y="6892501"/>
                </a:lnTo>
                <a:lnTo>
                  <a:pt x="5186613" y="7243044"/>
                </a:lnTo>
                <a:lnTo>
                  <a:pt x="5522983" y="7243044"/>
                </a:lnTo>
                <a:close/>
                <a:moveTo>
                  <a:pt x="5522983" y="6527374"/>
                </a:moveTo>
                <a:lnTo>
                  <a:pt x="5186613" y="6527374"/>
                </a:lnTo>
                <a:lnTo>
                  <a:pt x="5186613" y="6877920"/>
                </a:lnTo>
                <a:lnTo>
                  <a:pt x="5522983" y="6877920"/>
                </a:lnTo>
                <a:close/>
                <a:moveTo>
                  <a:pt x="5522983" y="6187385"/>
                </a:moveTo>
                <a:lnTo>
                  <a:pt x="5186614" y="6187385"/>
                </a:lnTo>
                <a:lnTo>
                  <a:pt x="5186614" y="6357302"/>
                </a:lnTo>
                <a:lnTo>
                  <a:pt x="5186613" y="6357302"/>
                </a:lnTo>
                <a:lnTo>
                  <a:pt x="5186613" y="6512794"/>
                </a:lnTo>
                <a:lnTo>
                  <a:pt x="5522983" y="6512794"/>
                </a:lnTo>
                <a:close/>
                <a:moveTo>
                  <a:pt x="5522984" y="5822257"/>
                </a:moveTo>
                <a:lnTo>
                  <a:pt x="5186614" y="5822257"/>
                </a:lnTo>
                <a:lnTo>
                  <a:pt x="5186614" y="6172803"/>
                </a:lnTo>
                <a:lnTo>
                  <a:pt x="5522984" y="6172803"/>
                </a:lnTo>
                <a:close/>
                <a:moveTo>
                  <a:pt x="5522984" y="5457129"/>
                </a:moveTo>
                <a:lnTo>
                  <a:pt x="5186614" y="5457129"/>
                </a:lnTo>
                <a:lnTo>
                  <a:pt x="5186614" y="5807676"/>
                </a:lnTo>
                <a:lnTo>
                  <a:pt x="5522984" y="5807676"/>
                </a:lnTo>
                <a:close/>
                <a:moveTo>
                  <a:pt x="5522984" y="5092001"/>
                </a:moveTo>
                <a:lnTo>
                  <a:pt x="5186614" y="5092001"/>
                </a:lnTo>
                <a:lnTo>
                  <a:pt x="5186614" y="5442548"/>
                </a:lnTo>
                <a:lnTo>
                  <a:pt x="5522984" y="5442548"/>
                </a:lnTo>
                <a:close/>
                <a:moveTo>
                  <a:pt x="5522984" y="4726874"/>
                </a:moveTo>
                <a:lnTo>
                  <a:pt x="5186614" y="4726874"/>
                </a:lnTo>
                <a:lnTo>
                  <a:pt x="5186614" y="5077421"/>
                </a:lnTo>
                <a:lnTo>
                  <a:pt x="5522984" y="5077421"/>
                </a:lnTo>
                <a:close/>
                <a:moveTo>
                  <a:pt x="5522984" y="4361746"/>
                </a:moveTo>
                <a:lnTo>
                  <a:pt x="5186614" y="4361746"/>
                </a:lnTo>
                <a:lnTo>
                  <a:pt x="5186614" y="4712293"/>
                </a:lnTo>
                <a:lnTo>
                  <a:pt x="5522984" y="4712293"/>
                </a:lnTo>
                <a:close/>
                <a:moveTo>
                  <a:pt x="5522984" y="3996618"/>
                </a:moveTo>
                <a:lnTo>
                  <a:pt x="5186614" y="3996618"/>
                </a:lnTo>
                <a:lnTo>
                  <a:pt x="5186614" y="4347165"/>
                </a:lnTo>
                <a:lnTo>
                  <a:pt x="5522984" y="4347165"/>
                </a:lnTo>
                <a:close/>
                <a:moveTo>
                  <a:pt x="5522984" y="3631491"/>
                </a:moveTo>
                <a:lnTo>
                  <a:pt x="5186614" y="3631491"/>
                </a:lnTo>
                <a:lnTo>
                  <a:pt x="5186614" y="3982038"/>
                </a:lnTo>
                <a:lnTo>
                  <a:pt x="5522984" y="3982038"/>
                </a:lnTo>
                <a:close/>
                <a:moveTo>
                  <a:pt x="5522984" y="3266363"/>
                </a:moveTo>
                <a:lnTo>
                  <a:pt x="5186614" y="3266363"/>
                </a:lnTo>
                <a:lnTo>
                  <a:pt x="5186614" y="3616911"/>
                </a:lnTo>
                <a:lnTo>
                  <a:pt x="5522984" y="3616911"/>
                </a:lnTo>
                <a:close/>
                <a:moveTo>
                  <a:pt x="5522984" y="2901235"/>
                </a:moveTo>
                <a:lnTo>
                  <a:pt x="5186614" y="2901235"/>
                </a:lnTo>
                <a:lnTo>
                  <a:pt x="5186614" y="3251783"/>
                </a:lnTo>
                <a:lnTo>
                  <a:pt x="5522984" y="3251783"/>
                </a:lnTo>
                <a:close/>
                <a:moveTo>
                  <a:pt x="5522984" y="2536108"/>
                </a:moveTo>
                <a:lnTo>
                  <a:pt x="5186614" y="2536108"/>
                </a:lnTo>
                <a:lnTo>
                  <a:pt x="5186614" y="2886655"/>
                </a:lnTo>
                <a:lnTo>
                  <a:pt x="5522984" y="2886655"/>
                </a:lnTo>
                <a:close/>
                <a:moveTo>
                  <a:pt x="5522984" y="2170981"/>
                </a:moveTo>
                <a:lnTo>
                  <a:pt x="5186614" y="2170981"/>
                </a:lnTo>
                <a:lnTo>
                  <a:pt x="5186614" y="2521528"/>
                </a:lnTo>
                <a:lnTo>
                  <a:pt x="5522984" y="2521528"/>
                </a:lnTo>
                <a:close/>
                <a:moveTo>
                  <a:pt x="5522984" y="1805854"/>
                </a:moveTo>
                <a:lnTo>
                  <a:pt x="5186614" y="1805854"/>
                </a:lnTo>
                <a:lnTo>
                  <a:pt x="5186614" y="2156401"/>
                </a:lnTo>
                <a:lnTo>
                  <a:pt x="5522984" y="2156401"/>
                </a:lnTo>
                <a:close/>
                <a:moveTo>
                  <a:pt x="5522984" y="1440727"/>
                </a:moveTo>
                <a:lnTo>
                  <a:pt x="5186614" y="1440727"/>
                </a:lnTo>
                <a:lnTo>
                  <a:pt x="5186614" y="1791274"/>
                </a:lnTo>
                <a:lnTo>
                  <a:pt x="5522984" y="1791274"/>
                </a:lnTo>
                <a:close/>
                <a:moveTo>
                  <a:pt x="5522984" y="1075598"/>
                </a:moveTo>
                <a:lnTo>
                  <a:pt x="5186614" y="1075598"/>
                </a:lnTo>
                <a:lnTo>
                  <a:pt x="5186614" y="1426147"/>
                </a:lnTo>
                <a:lnTo>
                  <a:pt x="5522984" y="1426147"/>
                </a:lnTo>
                <a:close/>
                <a:moveTo>
                  <a:pt x="5522984" y="710474"/>
                </a:moveTo>
                <a:lnTo>
                  <a:pt x="5186614" y="710474"/>
                </a:lnTo>
                <a:lnTo>
                  <a:pt x="5186614" y="1061017"/>
                </a:lnTo>
                <a:lnTo>
                  <a:pt x="5522984" y="1061017"/>
                </a:lnTo>
                <a:close/>
                <a:moveTo>
                  <a:pt x="5522984" y="345347"/>
                </a:moveTo>
                <a:lnTo>
                  <a:pt x="5186614" y="345347"/>
                </a:lnTo>
                <a:lnTo>
                  <a:pt x="5186614" y="695893"/>
                </a:lnTo>
                <a:lnTo>
                  <a:pt x="5522984" y="695893"/>
                </a:lnTo>
                <a:close/>
                <a:moveTo>
                  <a:pt x="5874573" y="12004284"/>
                </a:moveTo>
                <a:lnTo>
                  <a:pt x="5538203" y="12004284"/>
                </a:lnTo>
                <a:lnTo>
                  <a:pt x="5538203" y="12354830"/>
                </a:lnTo>
                <a:lnTo>
                  <a:pt x="5874573" y="12354830"/>
                </a:lnTo>
                <a:close/>
                <a:moveTo>
                  <a:pt x="5874573" y="11639156"/>
                </a:moveTo>
                <a:lnTo>
                  <a:pt x="5538203" y="11639156"/>
                </a:lnTo>
                <a:lnTo>
                  <a:pt x="5538203" y="11989703"/>
                </a:lnTo>
                <a:lnTo>
                  <a:pt x="5874573" y="11989703"/>
                </a:lnTo>
                <a:close/>
                <a:moveTo>
                  <a:pt x="5874573" y="11274028"/>
                </a:moveTo>
                <a:lnTo>
                  <a:pt x="5538203" y="11274028"/>
                </a:lnTo>
                <a:lnTo>
                  <a:pt x="5538203" y="11624575"/>
                </a:lnTo>
                <a:lnTo>
                  <a:pt x="5874573" y="11624575"/>
                </a:lnTo>
                <a:close/>
                <a:moveTo>
                  <a:pt x="5874573" y="10908901"/>
                </a:moveTo>
                <a:lnTo>
                  <a:pt x="5538203" y="10908901"/>
                </a:lnTo>
                <a:lnTo>
                  <a:pt x="5538203" y="11259448"/>
                </a:lnTo>
                <a:lnTo>
                  <a:pt x="5874573" y="11259448"/>
                </a:lnTo>
                <a:close/>
                <a:moveTo>
                  <a:pt x="5874573" y="10543773"/>
                </a:moveTo>
                <a:lnTo>
                  <a:pt x="5538203" y="10543773"/>
                </a:lnTo>
                <a:lnTo>
                  <a:pt x="5538203" y="10894320"/>
                </a:lnTo>
                <a:lnTo>
                  <a:pt x="5874573" y="10894320"/>
                </a:lnTo>
                <a:close/>
                <a:moveTo>
                  <a:pt x="5874573" y="10178645"/>
                </a:moveTo>
                <a:lnTo>
                  <a:pt x="5538203" y="10178645"/>
                </a:lnTo>
                <a:lnTo>
                  <a:pt x="5538203" y="10529192"/>
                </a:lnTo>
                <a:lnTo>
                  <a:pt x="5874573" y="10529192"/>
                </a:lnTo>
                <a:close/>
                <a:moveTo>
                  <a:pt x="5874573" y="9813518"/>
                </a:moveTo>
                <a:lnTo>
                  <a:pt x="5538203" y="9813518"/>
                </a:lnTo>
                <a:lnTo>
                  <a:pt x="5538203" y="10164065"/>
                </a:lnTo>
                <a:lnTo>
                  <a:pt x="5874573" y="10164065"/>
                </a:lnTo>
                <a:close/>
                <a:moveTo>
                  <a:pt x="5874573" y="9448390"/>
                </a:moveTo>
                <a:lnTo>
                  <a:pt x="5538203" y="9448390"/>
                </a:lnTo>
                <a:lnTo>
                  <a:pt x="5538203" y="9798938"/>
                </a:lnTo>
                <a:lnTo>
                  <a:pt x="5874573" y="9798938"/>
                </a:lnTo>
                <a:close/>
                <a:moveTo>
                  <a:pt x="5874573" y="9083262"/>
                </a:moveTo>
                <a:lnTo>
                  <a:pt x="5538203" y="9083262"/>
                </a:lnTo>
                <a:lnTo>
                  <a:pt x="5538203" y="9433810"/>
                </a:lnTo>
                <a:lnTo>
                  <a:pt x="5874573" y="9433810"/>
                </a:lnTo>
                <a:close/>
                <a:moveTo>
                  <a:pt x="5874573" y="8718135"/>
                </a:moveTo>
                <a:lnTo>
                  <a:pt x="5538203" y="8718135"/>
                </a:lnTo>
                <a:lnTo>
                  <a:pt x="5538203" y="9068682"/>
                </a:lnTo>
                <a:lnTo>
                  <a:pt x="5874573" y="9068682"/>
                </a:lnTo>
                <a:close/>
                <a:moveTo>
                  <a:pt x="5874573" y="8353008"/>
                </a:moveTo>
                <a:lnTo>
                  <a:pt x="5538203" y="8353008"/>
                </a:lnTo>
                <a:lnTo>
                  <a:pt x="5538203" y="8703555"/>
                </a:lnTo>
                <a:lnTo>
                  <a:pt x="5874573" y="8703555"/>
                </a:lnTo>
                <a:close/>
                <a:moveTo>
                  <a:pt x="5874573" y="7987881"/>
                </a:moveTo>
                <a:lnTo>
                  <a:pt x="5538203" y="7987881"/>
                </a:lnTo>
                <a:lnTo>
                  <a:pt x="5538203" y="8338428"/>
                </a:lnTo>
                <a:lnTo>
                  <a:pt x="5874573" y="8338428"/>
                </a:lnTo>
                <a:close/>
                <a:moveTo>
                  <a:pt x="5874573" y="7622754"/>
                </a:moveTo>
                <a:lnTo>
                  <a:pt x="5538203" y="7622754"/>
                </a:lnTo>
                <a:lnTo>
                  <a:pt x="5538203" y="7973301"/>
                </a:lnTo>
                <a:lnTo>
                  <a:pt x="5874573" y="7973301"/>
                </a:lnTo>
                <a:close/>
                <a:moveTo>
                  <a:pt x="5874573" y="7257625"/>
                </a:moveTo>
                <a:lnTo>
                  <a:pt x="5538203" y="7257625"/>
                </a:lnTo>
                <a:lnTo>
                  <a:pt x="5538203" y="7608174"/>
                </a:lnTo>
                <a:lnTo>
                  <a:pt x="5874573" y="7608174"/>
                </a:lnTo>
                <a:close/>
                <a:moveTo>
                  <a:pt x="5874573" y="6892501"/>
                </a:moveTo>
                <a:lnTo>
                  <a:pt x="5538203" y="6892501"/>
                </a:lnTo>
                <a:lnTo>
                  <a:pt x="5538203" y="7243044"/>
                </a:lnTo>
                <a:lnTo>
                  <a:pt x="5874573" y="7243044"/>
                </a:lnTo>
                <a:close/>
                <a:moveTo>
                  <a:pt x="5874573" y="6527374"/>
                </a:moveTo>
                <a:lnTo>
                  <a:pt x="5538203" y="6527374"/>
                </a:lnTo>
                <a:lnTo>
                  <a:pt x="5538203" y="6877920"/>
                </a:lnTo>
                <a:lnTo>
                  <a:pt x="5874573" y="6877920"/>
                </a:lnTo>
                <a:close/>
                <a:moveTo>
                  <a:pt x="5874573" y="6187385"/>
                </a:moveTo>
                <a:lnTo>
                  <a:pt x="5538204" y="6187385"/>
                </a:lnTo>
                <a:lnTo>
                  <a:pt x="5538204" y="6357302"/>
                </a:lnTo>
                <a:lnTo>
                  <a:pt x="5538203" y="6357302"/>
                </a:lnTo>
                <a:lnTo>
                  <a:pt x="5538203" y="6512794"/>
                </a:lnTo>
                <a:lnTo>
                  <a:pt x="5874573" y="6512794"/>
                </a:lnTo>
                <a:close/>
                <a:moveTo>
                  <a:pt x="5874574" y="5822257"/>
                </a:moveTo>
                <a:lnTo>
                  <a:pt x="5538204" y="5822257"/>
                </a:lnTo>
                <a:lnTo>
                  <a:pt x="5538204" y="6172803"/>
                </a:lnTo>
                <a:lnTo>
                  <a:pt x="5874574" y="6172803"/>
                </a:lnTo>
                <a:close/>
                <a:moveTo>
                  <a:pt x="5874574" y="5457129"/>
                </a:moveTo>
                <a:lnTo>
                  <a:pt x="5538204" y="5457129"/>
                </a:lnTo>
                <a:lnTo>
                  <a:pt x="5538204" y="5807676"/>
                </a:lnTo>
                <a:lnTo>
                  <a:pt x="5874574" y="5807676"/>
                </a:lnTo>
                <a:close/>
                <a:moveTo>
                  <a:pt x="5874574" y="5092001"/>
                </a:moveTo>
                <a:lnTo>
                  <a:pt x="5538204" y="5092001"/>
                </a:lnTo>
                <a:lnTo>
                  <a:pt x="5538204" y="5442548"/>
                </a:lnTo>
                <a:lnTo>
                  <a:pt x="5874574" y="5442548"/>
                </a:lnTo>
                <a:close/>
                <a:moveTo>
                  <a:pt x="5874574" y="4726874"/>
                </a:moveTo>
                <a:lnTo>
                  <a:pt x="5538204" y="4726874"/>
                </a:lnTo>
                <a:lnTo>
                  <a:pt x="5538204" y="5077421"/>
                </a:lnTo>
                <a:lnTo>
                  <a:pt x="5874574" y="5077421"/>
                </a:lnTo>
                <a:close/>
                <a:moveTo>
                  <a:pt x="5874574" y="4361746"/>
                </a:moveTo>
                <a:lnTo>
                  <a:pt x="5538204" y="4361746"/>
                </a:lnTo>
                <a:lnTo>
                  <a:pt x="5538204" y="4712293"/>
                </a:lnTo>
                <a:lnTo>
                  <a:pt x="5874574" y="4712293"/>
                </a:lnTo>
                <a:close/>
                <a:moveTo>
                  <a:pt x="5874574" y="3996618"/>
                </a:moveTo>
                <a:lnTo>
                  <a:pt x="5538204" y="3996618"/>
                </a:lnTo>
                <a:lnTo>
                  <a:pt x="5538204" y="4347165"/>
                </a:lnTo>
                <a:lnTo>
                  <a:pt x="5874574" y="4347165"/>
                </a:lnTo>
                <a:close/>
                <a:moveTo>
                  <a:pt x="5874574" y="3631491"/>
                </a:moveTo>
                <a:lnTo>
                  <a:pt x="5538204" y="3631491"/>
                </a:lnTo>
                <a:lnTo>
                  <a:pt x="5538204" y="3982038"/>
                </a:lnTo>
                <a:lnTo>
                  <a:pt x="5874574" y="3982038"/>
                </a:lnTo>
                <a:close/>
                <a:moveTo>
                  <a:pt x="5874574" y="3266363"/>
                </a:moveTo>
                <a:lnTo>
                  <a:pt x="5538204" y="3266363"/>
                </a:lnTo>
                <a:lnTo>
                  <a:pt x="5538204" y="3616911"/>
                </a:lnTo>
                <a:lnTo>
                  <a:pt x="5874574" y="3616911"/>
                </a:lnTo>
                <a:close/>
                <a:moveTo>
                  <a:pt x="5874574" y="2901235"/>
                </a:moveTo>
                <a:lnTo>
                  <a:pt x="5538204" y="2901235"/>
                </a:lnTo>
                <a:lnTo>
                  <a:pt x="5538204" y="3251783"/>
                </a:lnTo>
                <a:lnTo>
                  <a:pt x="5874574" y="3251783"/>
                </a:lnTo>
                <a:close/>
                <a:moveTo>
                  <a:pt x="5874574" y="2536108"/>
                </a:moveTo>
                <a:lnTo>
                  <a:pt x="5538204" y="2536108"/>
                </a:lnTo>
                <a:lnTo>
                  <a:pt x="5538204" y="2886655"/>
                </a:lnTo>
                <a:lnTo>
                  <a:pt x="5874574" y="2886655"/>
                </a:lnTo>
                <a:close/>
                <a:moveTo>
                  <a:pt x="5874574" y="2170981"/>
                </a:moveTo>
                <a:lnTo>
                  <a:pt x="5538204" y="2170981"/>
                </a:lnTo>
                <a:lnTo>
                  <a:pt x="5538204" y="2521528"/>
                </a:lnTo>
                <a:lnTo>
                  <a:pt x="5874574" y="2521528"/>
                </a:lnTo>
                <a:close/>
                <a:moveTo>
                  <a:pt x="5874574" y="1805854"/>
                </a:moveTo>
                <a:lnTo>
                  <a:pt x="5538204" y="1805854"/>
                </a:lnTo>
                <a:lnTo>
                  <a:pt x="5538204" y="2156401"/>
                </a:lnTo>
                <a:lnTo>
                  <a:pt x="5874574" y="2156401"/>
                </a:lnTo>
                <a:close/>
                <a:moveTo>
                  <a:pt x="5874574" y="1440727"/>
                </a:moveTo>
                <a:lnTo>
                  <a:pt x="5538204" y="1440727"/>
                </a:lnTo>
                <a:lnTo>
                  <a:pt x="5538204" y="1791274"/>
                </a:lnTo>
                <a:lnTo>
                  <a:pt x="5874574" y="1791274"/>
                </a:lnTo>
                <a:close/>
                <a:moveTo>
                  <a:pt x="5874574" y="1075598"/>
                </a:moveTo>
                <a:lnTo>
                  <a:pt x="5538204" y="1075598"/>
                </a:lnTo>
                <a:lnTo>
                  <a:pt x="5538204" y="1426147"/>
                </a:lnTo>
                <a:lnTo>
                  <a:pt x="5874574" y="1426147"/>
                </a:lnTo>
                <a:close/>
                <a:moveTo>
                  <a:pt x="5874574" y="710474"/>
                </a:moveTo>
                <a:lnTo>
                  <a:pt x="5538204" y="710474"/>
                </a:lnTo>
                <a:lnTo>
                  <a:pt x="5538204" y="1061017"/>
                </a:lnTo>
                <a:lnTo>
                  <a:pt x="5874574" y="1061017"/>
                </a:lnTo>
                <a:close/>
                <a:moveTo>
                  <a:pt x="5874574" y="345347"/>
                </a:moveTo>
                <a:lnTo>
                  <a:pt x="5538204" y="345347"/>
                </a:lnTo>
                <a:lnTo>
                  <a:pt x="5538204" y="695893"/>
                </a:lnTo>
                <a:lnTo>
                  <a:pt x="5874574" y="695893"/>
                </a:lnTo>
                <a:close/>
                <a:moveTo>
                  <a:pt x="6226162" y="12004284"/>
                </a:moveTo>
                <a:lnTo>
                  <a:pt x="5889793" y="12004284"/>
                </a:lnTo>
                <a:lnTo>
                  <a:pt x="5889793" y="12354830"/>
                </a:lnTo>
                <a:lnTo>
                  <a:pt x="6226162" y="12354830"/>
                </a:lnTo>
                <a:close/>
                <a:moveTo>
                  <a:pt x="6226162" y="11639156"/>
                </a:moveTo>
                <a:lnTo>
                  <a:pt x="5889793" y="11639156"/>
                </a:lnTo>
                <a:lnTo>
                  <a:pt x="5889793" y="11989703"/>
                </a:lnTo>
                <a:lnTo>
                  <a:pt x="6226162" y="11989703"/>
                </a:lnTo>
                <a:close/>
                <a:moveTo>
                  <a:pt x="6226162" y="11274028"/>
                </a:moveTo>
                <a:lnTo>
                  <a:pt x="5889793" y="11274028"/>
                </a:lnTo>
                <a:lnTo>
                  <a:pt x="5889793" y="11624575"/>
                </a:lnTo>
                <a:lnTo>
                  <a:pt x="6226162" y="11624575"/>
                </a:lnTo>
                <a:close/>
                <a:moveTo>
                  <a:pt x="6226162" y="10908900"/>
                </a:moveTo>
                <a:lnTo>
                  <a:pt x="5889793" y="10908901"/>
                </a:lnTo>
                <a:lnTo>
                  <a:pt x="5889793" y="11259448"/>
                </a:lnTo>
                <a:lnTo>
                  <a:pt x="6226162" y="11259448"/>
                </a:lnTo>
                <a:close/>
                <a:moveTo>
                  <a:pt x="6226162" y="10543773"/>
                </a:moveTo>
                <a:lnTo>
                  <a:pt x="5889793" y="10543773"/>
                </a:lnTo>
                <a:lnTo>
                  <a:pt x="5889793" y="10894320"/>
                </a:lnTo>
                <a:lnTo>
                  <a:pt x="6226162" y="10894320"/>
                </a:lnTo>
                <a:close/>
                <a:moveTo>
                  <a:pt x="6226162" y="10178645"/>
                </a:moveTo>
                <a:lnTo>
                  <a:pt x="5889793" y="10178645"/>
                </a:lnTo>
                <a:lnTo>
                  <a:pt x="5889793" y="10529192"/>
                </a:lnTo>
                <a:lnTo>
                  <a:pt x="6226162" y="10529192"/>
                </a:lnTo>
                <a:close/>
                <a:moveTo>
                  <a:pt x="6226162" y="9813518"/>
                </a:moveTo>
                <a:lnTo>
                  <a:pt x="5889793" y="9813518"/>
                </a:lnTo>
                <a:lnTo>
                  <a:pt x="5889793" y="10164065"/>
                </a:lnTo>
                <a:lnTo>
                  <a:pt x="6226162" y="10164065"/>
                </a:lnTo>
                <a:close/>
                <a:moveTo>
                  <a:pt x="6226162" y="9448390"/>
                </a:moveTo>
                <a:lnTo>
                  <a:pt x="5889793" y="9448390"/>
                </a:lnTo>
                <a:lnTo>
                  <a:pt x="5889793" y="9798938"/>
                </a:lnTo>
                <a:lnTo>
                  <a:pt x="6226162" y="9798938"/>
                </a:lnTo>
                <a:close/>
                <a:moveTo>
                  <a:pt x="6226162" y="9083262"/>
                </a:moveTo>
                <a:lnTo>
                  <a:pt x="5889793" y="9083262"/>
                </a:lnTo>
                <a:lnTo>
                  <a:pt x="5889793" y="9433810"/>
                </a:lnTo>
                <a:lnTo>
                  <a:pt x="6226162" y="9433810"/>
                </a:lnTo>
                <a:close/>
                <a:moveTo>
                  <a:pt x="6226162" y="8718135"/>
                </a:moveTo>
                <a:lnTo>
                  <a:pt x="5889793" y="8718135"/>
                </a:lnTo>
                <a:lnTo>
                  <a:pt x="5889793" y="9068682"/>
                </a:lnTo>
                <a:lnTo>
                  <a:pt x="6226162" y="9068682"/>
                </a:lnTo>
                <a:close/>
                <a:moveTo>
                  <a:pt x="6226162" y="8353008"/>
                </a:moveTo>
                <a:lnTo>
                  <a:pt x="5889793" y="8353008"/>
                </a:lnTo>
                <a:lnTo>
                  <a:pt x="5889793" y="8703555"/>
                </a:lnTo>
                <a:lnTo>
                  <a:pt x="6226162" y="8703555"/>
                </a:lnTo>
                <a:close/>
                <a:moveTo>
                  <a:pt x="6226162" y="7987881"/>
                </a:moveTo>
                <a:lnTo>
                  <a:pt x="5889793" y="7987881"/>
                </a:lnTo>
                <a:lnTo>
                  <a:pt x="5889793" y="8338428"/>
                </a:lnTo>
                <a:lnTo>
                  <a:pt x="6226162" y="8338428"/>
                </a:lnTo>
                <a:close/>
                <a:moveTo>
                  <a:pt x="6226162" y="7622754"/>
                </a:moveTo>
                <a:lnTo>
                  <a:pt x="5889793" y="7622754"/>
                </a:lnTo>
                <a:lnTo>
                  <a:pt x="5889793" y="7973301"/>
                </a:lnTo>
                <a:lnTo>
                  <a:pt x="6226162" y="7973301"/>
                </a:lnTo>
                <a:close/>
                <a:moveTo>
                  <a:pt x="6226162" y="7257625"/>
                </a:moveTo>
                <a:lnTo>
                  <a:pt x="5889793" y="7257625"/>
                </a:lnTo>
                <a:lnTo>
                  <a:pt x="5889793" y="7608174"/>
                </a:lnTo>
                <a:lnTo>
                  <a:pt x="6226162" y="7608174"/>
                </a:lnTo>
                <a:close/>
                <a:moveTo>
                  <a:pt x="6226162" y="6892501"/>
                </a:moveTo>
                <a:lnTo>
                  <a:pt x="5889793" y="6892501"/>
                </a:lnTo>
                <a:lnTo>
                  <a:pt x="5889793" y="7243044"/>
                </a:lnTo>
                <a:lnTo>
                  <a:pt x="6226162" y="7243044"/>
                </a:lnTo>
                <a:close/>
                <a:moveTo>
                  <a:pt x="6226163" y="6527374"/>
                </a:moveTo>
                <a:lnTo>
                  <a:pt x="5889793" y="6527374"/>
                </a:lnTo>
                <a:lnTo>
                  <a:pt x="5889793" y="6877920"/>
                </a:lnTo>
                <a:lnTo>
                  <a:pt x="6226162" y="6877921"/>
                </a:lnTo>
                <a:close/>
                <a:moveTo>
                  <a:pt x="6226163" y="6187384"/>
                </a:moveTo>
                <a:lnTo>
                  <a:pt x="5889794" y="6187385"/>
                </a:lnTo>
                <a:lnTo>
                  <a:pt x="5889794" y="6357302"/>
                </a:lnTo>
                <a:lnTo>
                  <a:pt x="5889793" y="6357302"/>
                </a:lnTo>
                <a:lnTo>
                  <a:pt x="5889793" y="6512794"/>
                </a:lnTo>
                <a:lnTo>
                  <a:pt x="6226163" y="6512794"/>
                </a:lnTo>
                <a:lnTo>
                  <a:pt x="6226163" y="6357302"/>
                </a:lnTo>
                <a:close/>
                <a:moveTo>
                  <a:pt x="6226163" y="5822257"/>
                </a:moveTo>
                <a:lnTo>
                  <a:pt x="5889794" y="5822257"/>
                </a:lnTo>
                <a:lnTo>
                  <a:pt x="5889794" y="6172803"/>
                </a:lnTo>
                <a:lnTo>
                  <a:pt x="6226163" y="6172803"/>
                </a:lnTo>
                <a:close/>
                <a:moveTo>
                  <a:pt x="6226163" y="5457129"/>
                </a:moveTo>
                <a:lnTo>
                  <a:pt x="5889794" y="5457129"/>
                </a:lnTo>
                <a:lnTo>
                  <a:pt x="5889794" y="5807676"/>
                </a:lnTo>
                <a:lnTo>
                  <a:pt x="6226163" y="5807676"/>
                </a:lnTo>
                <a:close/>
                <a:moveTo>
                  <a:pt x="6226163" y="5092001"/>
                </a:moveTo>
                <a:lnTo>
                  <a:pt x="5889794" y="5092001"/>
                </a:lnTo>
                <a:lnTo>
                  <a:pt x="5889794" y="5442548"/>
                </a:lnTo>
                <a:lnTo>
                  <a:pt x="6226163" y="5442548"/>
                </a:lnTo>
                <a:close/>
                <a:moveTo>
                  <a:pt x="6226163" y="4726873"/>
                </a:moveTo>
                <a:lnTo>
                  <a:pt x="5889794" y="4726874"/>
                </a:lnTo>
                <a:lnTo>
                  <a:pt x="5889794" y="5077421"/>
                </a:lnTo>
                <a:lnTo>
                  <a:pt x="6226163" y="5077421"/>
                </a:lnTo>
                <a:close/>
                <a:moveTo>
                  <a:pt x="6226163" y="4361746"/>
                </a:moveTo>
                <a:lnTo>
                  <a:pt x="5889794" y="4361746"/>
                </a:lnTo>
                <a:lnTo>
                  <a:pt x="5889794" y="4712293"/>
                </a:lnTo>
                <a:lnTo>
                  <a:pt x="6226163" y="4712293"/>
                </a:lnTo>
                <a:close/>
                <a:moveTo>
                  <a:pt x="6226163" y="3996618"/>
                </a:moveTo>
                <a:lnTo>
                  <a:pt x="5889794" y="3996618"/>
                </a:lnTo>
                <a:lnTo>
                  <a:pt x="5889794" y="4347165"/>
                </a:lnTo>
                <a:lnTo>
                  <a:pt x="6226163" y="4347165"/>
                </a:lnTo>
                <a:close/>
                <a:moveTo>
                  <a:pt x="6226163" y="3631491"/>
                </a:moveTo>
                <a:lnTo>
                  <a:pt x="5889794" y="3631491"/>
                </a:lnTo>
                <a:lnTo>
                  <a:pt x="5889794" y="3982038"/>
                </a:lnTo>
                <a:lnTo>
                  <a:pt x="6226163" y="3982038"/>
                </a:lnTo>
                <a:close/>
                <a:moveTo>
                  <a:pt x="6226163" y="3266363"/>
                </a:moveTo>
                <a:lnTo>
                  <a:pt x="5889794" y="3266363"/>
                </a:lnTo>
                <a:lnTo>
                  <a:pt x="5889794" y="3616911"/>
                </a:lnTo>
                <a:lnTo>
                  <a:pt x="6226163" y="3616911"/>
                </a:lnTo>
                <a:close/>
                <a:moveTo>
                  <a:pt x="6226163" y="2901235"/>
                </a:moveTo>
                <a:lnTo>
                  <a:pt x="5889794" y="2901235"/>
                </a:lnTo>
                <a:lnTo>
                  <a:pt x="5889794" y="3251783"/>
                </a:lnTo>
                <a:lnTo>
                  <a:pt x="6226163" y="3251783"/>
                </a:lnTo>
                <a:close/>
                <a:moveTo>
                  <a:pt x="6226163" y="2536108"/>
                </a:moveTo>
                <a:lnTo>
                  <a:pt x="5889794" y="2536108"/>
                </a:lnTo>
                <a:lnTo>
                  <a:pt x="5889794" y="2886655"/>
                </a:lnTo>
                <a:lnTo>
                  <a:pt x="6226163" y="2886655"/>
                </a:lnTo>
                <a:close/>
                <a:moveTo>
                  <a:pt x="6226163" y="2170981"/>
                </a:moveTo>
                <a:lnTo>
                  <a:pt x="5889794" y="2170981"/>
                </a:lnTo>
                <a:lnTo>
                  <a:pt x="5889794" y="2521528"/>
                </a:lnTo>
                <a:lnTo>
                  <a:pt x="6226163" y="2521528"/>
                </a:lnTo>
                <a:close/>
                <a:moveTo>
                  <a:pt x="6226163" y="1805854"/>
                </a:moveTo>
                <a:lnTo>
                  <a:pt x="5889794" y="1805854"/>
                </a:lnTo>
                <a:lnTo>
                  <a:pt x="5889794" y="2156401"/>
                </a:lnTo>
                <a:lnTo>
                  <a:pt x="6226163" y="2156401"/>
                </a:lnTo>
                <a:close/>
                <a:moveTo>
                  <a:pt x="6226163" y="1440727"/>
                </a:moveTo>
                <a:lnTo>
                  <a:pt x="5889794" y="1440727"/>
                </a:lnTo>
                <a:lnTo>
                  <a:pt x="5889794" y="1791274"/>
                </a:lnTo>
                <a:lnTo>
                  <a:pt x="6226163" y="1791274"/>
                </a:lnTo>
                <a:close/>
                <a:moveTo>
                  <a:pt x="6226163" y="1075598"/>
                </a:moveTo>
                <a:lnTo>
                  <a:pt x="5889794" y="1075598"/>
                </a:lnTo>
                <a:lnTo>
                  <a:pt x="5889794" y="1426147"/>
                </a:lnTo>
                <a:lnTo>
                  <a:pt x="6226163" y="1426147"/>
                </a:lnTo>
                <a:close/>
                <a:moveTo>
                  <a:pt x="6226163" y="710474"/>
                </a:moveTo>
                <a:lnTo>
                  <a:pt x="5889794" y="710474"/>
                </a:lnTo>
                <a:lnTo>
                  <a:pt x="5889794" y="1061017"/>
                </a:lnTo>
                <a:lnTo>
                  <a:pt x="6226163" y="1061017"/>
                </a:lnTo>
                <a:close/>
                <a:moveTo>
                  <a:pt x="6226164" y="345347"/>
                </a:moveTo>
                <a:lnTo>
                  <a:pt x="5889794" y="345347"/>
                </a:lnTo>
                <a:lnTo>
                  <a:pt x="5889794" y="695893"/>
                </a:lnTo>
                <a:lnTo>
                  <a:pt x="6226163" y="695894"/>
                </a:lnTo>
                <a:close/>
                <a:moveTo>
                  <a:pt x="6577751" y="12004284"/>
                </a:moveTo>
                <a:lnTo>
                  <a:pt x="6241382" y="12004284"/>
                </a:lnTo>
                <a:lnTo>
                  <a:pt x="6241382" y="12354830"/>
                </a:lnTo>
                <a:lnTo>
                  <a:pt x="6577751" y="12354830"/>
                </a:lnTo>
                <a:close/>
                <a:moveTo>
                  <a:pt x="6577751" y="11639156"/>
                </a:moveTo>
                <a:lnTo>
                  <a:pt x="6241382" y="11639156"/>
                </a:lnTo>
                <a:lnTo>
                  <a:pt x="6241382" y="11989703"/>
                </a:lnTo>
                <a:lnTo>
                  <a:pt x="6577751" y="11989703"/>
                </a:lnTo>
                <a:close/>
                <a:moveTo>
                  <a:pt x="6577751" y="11274028"/>
                </a:moveTo>
                <a:lnTo>
                  <a:pt x="6241382" y="11274028"/>
                </a:lnTo>
                <a:lnTo>
                  <a:pt x="6241382" y="11624575"/>
                </a:lnTo>
                <a:lnTo>
                  <a:pt x="6577751" y="11624575"/>
                </a:lnTo>
                <a:close/>
                <a:moveTo>
                  <a:pt x="6577751" y="10908900"/>
                </a:moveTo>
                <a:lnTo>
                  <a:pt x="6241382" y="10908900"/>
                </a:lnTo>
                <a:lnTo>
                  <a:pt x="6241382" y="11259448"/>
                </a:lnTo>
                <a:lnTo>
                  <a:pt x="6577751" y="11259448"/>
                </a:lnTo>
                <a:close/>
                <a:moveTo>
                  <a:pt x="6577751" y="10543773"/>
                </a:moveTo>
                <a:lnTo>
                  <a:pt x="6241382" y="10543773"/>
                </a:lnTo>
                <a:lnTo>
                  <a:pt x="6241382" y="10894320"/>
                </a:lnTo>
                <a:lnTo>
                  <a:pt x="6577751" y="10894320"/>
                </a:lnTo>
                <a:close/>
                <a:moveTo>
                  <a:pt x="6577751" y="10178645"/>
                </a:moveTo>
                <a:lnTo>
                  <a:pt x="6241382" y="10178645"/>
                </a:lnTo>
                <a:lnTo>
                  <a:pt x="6241382" y="10529192"/>
                </a:lnTo>
                <a:lnTo>
                  <a:pt x="6577751" y="10529192"/>
                </a:lnTo>
                <a:close/>
                <a:moveTo>
                  <a:pt x="6577751" y="9813518"/>
                </a:moveTo>
                <a:lnTo>
                  <a:pt x="6241382" y="9813518"/>
                </a:lnTo>
                <a:lnTo>
                  <a:pt x="6241382" y="10164065"/>
                </a:lnTo>
                <a:lnTo>
                  <a:pt x="6577751" y="10164065"/>
                </a:lnTo>
                <a:close/>
                <a:moveTo>
                  <a:pt x="6577751" y="9448390"/>
                </a:moveTo>
                <a:lnTo>
                  <a:pt x="6241382" y="9448390"/>
                </a:lnTo>
                <a:lnTo>
                  <a:pt x="6241382" y="9798938"/>
                </a:lnTo>
                <a:lnTo>
                  <a:pt x="6577751" y="9798938"/>
                </a:lnTo>
                <a:close/>
                <a:moveTo>
                  <a:pt x="6577751" y="9083262"/>
                </a:moveTo>
                <a:lnTo>
                  <a:pt x="6241382" y="9083262"/>
                </a:lnTo>
                <a:lnTo>
                  <a:pt x="6241382" y="9433810"/>
                </a:lnTo>
                <a:lnTo>
                  <a:pt x="6577751" y="9433810"/>
                </a:lnTo>
                <a:close/>
                <a:moveTo>
                  <a:pt x="6577751" y="8718135"/>
                </a:moveTo>
                <a:lnTo>
                  <a:pt x="6241382" y="8718135"/>
                </a:lnTo>
                <a:lnTo>
                  <a:pt x="6241382" y="9068682"/>
                </a:lnTo>
                <a:lnTo>
                  <a:pt x="6577751" y="9068682"/>
                </a:lnTo>
                <a:close/>
                <a:moveTo>
                  <a:pt x="6577751" y="8353008"/>
                </a:moveTo>
                <a:lnTo>
                  <a:pt x="6241382" y="8353008"/>
                </a:lnTo>
                <a:lnTo>
                  <a:pt x="6241382" y="8703555"/>
                </a:lnTo>
                <a:lnTo>
                  <a:pt x="6577751" y="8703555"/>
                </a:lnTo>
                <a:close/>
                <a:moveTo>
                  <a:pt x="6577751" y="7987881"/>
                </a:moveTo>
                <a:lnTo>
                  <a:pt x="6241382" y="7987881"/>
                </a:lnTo>
                <a:lnTo>
                  <a:pt x="6241382" y="8338428"/>
                </a:lnTo>
                <a:lnTo>
                  <a:pt x="6577751" y="8338428"/>
                </a:lnTo>
                <a:close/>
                <a:moveTo>
                  <a:pt x="6577751" y="7622754"/>
                </a:moveTo>
                <a:lnTo>
                  <a:pt x="6241382" y="7622754"/>
                </a:lnTo>
                <a:lnTo>
                  <a:pt x="6241382" y="7973301"/>
                </a:lnTo>
                <a:lnTo>
                  <a:pt x="6577751" y="7973301"/>
                </a:lnTo>
                <a:close/>
                <a:moveTo>
                  <a:pt x="6577751" y="7257625"/>
                </a:moveTo>
                <a:lnTo>
                  <a:pt x="6241382" y="7257625"/>
                </a:lnTo>
                <a:lnTo>
                  <a:pt x="6241382" y="7608174"/>
                </a:lnTo>
                <a:lnTo>
                  <a:pt x="6577751" y="7608174"/>
                </a:lnTo>
                <a:close/>
                <a:moveTo>
                  <a:pt x="6577751" y="6892501"/>
                </a:moveTo>
                <a:lnTo>
                  <a:pt x="6241382" y="6892501"/>
                </a:lnTo>
                <a:lnTo>
                  <a:pt x="6241382" y="7243044"/>
                </a:lnTo>
                <a:lnTo>
                  <a:pt x="6577751" y="7243044"/>
                </a:lnTo>
                <a:close/>
                <a:moveTo>
                  <a:pt x="6577752" y="6527374"/>
                </a:moveTo>
                <a:lnTo>
                  <a:pt x="6241383" y="6527374"/>
                </a:lnTo>
                <a:lnTo>
                  <a:pt x="6241382" y="6877921"/>
                </a:lnTo>
                <a:lnTo>
                  <a:pt x="6577751" y="6877921"/>
                </a:lnTo>
                <a:close/>
                <a:moveTo>
                  <a:pt x="6577752" y="6187384"/>
                </a:moveTo>
                <a:lnTo>
                  <a:pt x="6241383" y="6187384"/>
                </a:lnTo>
                <a:lnTo>
                  <a:pt x="6241383" y="6357302"/>
                </a:lnTo>
                <a:lnTo>
                  <a:pt x="6241383" y="6512794"/>
                </a:lnTo>
                <a:lnTo>
                  <a:pt x="6577752" y="6512794"/>
                </a:lnTo>
                <a:lnTo>
                  <a:pt x="6577752" y="6357302"/>
                </a:lnTo>
                <a:close/>
                <a:moveTo>
                  <a:pt x="6577752" y="5822257"/>
                </a:moveTo>
                <a:lnTo>
                  <a:pt x="6241383" y="5822257"/>
                </a:lnTo>
                <a:lnTo>
                  <a:pt x="6241383" y="6172803"/>
                </a:lnTo>
                <a:lnTo>
                  <a:pt x="6577752" y="6172803"/>
                </a:lnTo>
                <a:close/>
                <a:moveTo>
                  <a:pt x="6577752" y="5457129"/>
                </a:moveTo>
                <a:lnTo>
                  <a:pt x="6241383" y="5457129"/>
                </a:lnTo>
                <a:lnTo>
                  <a:pt x="6241383" y="5807676"/>
                </a:lnTo>
                <a:lnTo>
                  <a:pt x="6577752" y="5807676"/>
                </a:lnTo>
                <a:close/>
                <a:moveTo>
                  <a:pt x="6577752" y="5092001"/>
                </a:moveTo>
                <a:lnTo>
                  <a:pt x="6241383" y="5092001"/>
                </a:lnTo>
                <a:lnTo>
                  <a:pt x="6241383" y="5442548"/>
                </a:lnTo>
                <a:lnTo>
                  <a:pt x="6577752" y="5442548"/>
                </a:lnTo>
                <a:close/>
                <a:moveTo>
                  <a:pt x="6577752" y="4726873"/>
                </a:moveTo>
                <a:lnTo>
                  <a:pt x="6241383" y="4726873"/>
                </a:lnTo>
                <a:lnTo>
                  <a:pt x="6241383" y="5077421"/>
                </a:lnTo>
                <a:lnTo>
                  <a:pt x="6577752" y="5077421"/>
                </a:lnTo>
                <a:close/>
                <a:moveTo>
                  <a:pt x="6577752" y="4361746"/>
                </a:moveTo>
                <a:lnTo>
                  <a:pt x="6241383" y="4361746"/>
                </a:lnTo>
                <a:lnTo>
                  <a:pt x="6241383" y="4712293"/>
                </a:lnTo>
                <a:lnTo>
                  <a:pt x="6577752" y="4712293"/>
                </a:lnTo>
                <a:close/>
                <a:moveTo>
                  <a:pt x="6577752" y="3996618"/>
                </a:moveTo>
                <a:lnTo>
                  <a:pt x="6241383" y="3996618"/>
                </a:lnTo>
                <a:lnTo>
                  <a:pt x="6241383" y="4347165"/>
                </a:lnTo>
                <a:lnTo>
                  <a:pt x="6577752" y="4347165"/>
                </a:lnTo>
                <a:close/>
                <a:moveTo>
                  <a:pt x="6577752" y="3631491"/>
                </a:moveTo>
                <a:lnTo>
                  <a:pt x="6241383" y="3631491"/>
                </a:lnTo>
                <a:lnTo>
                  <a:pt x="6241383" y="3982038"/>
                </a:lnTo>
                <a:lnTo>
                  <a:pt x="6577752" y="3982038"/>
                </a:lnTo>
                <a:close/>
                <a:moveTo>
                  <a:pt x="6577752" y="3266363"/>
                </a:moveTo>
                <a:lnTo>
                  <a:pt x="6241383" y="3266363"/>
                </a:lnTo>
                <a:lnTo>
                  <a:pt x="6241383" y="3616911"/>
                </a:lnTo>
                <a:lnTo>
                  <a:pt x="6577752" y="3616911"/>
                </a:lnTo>
                <a:close/>
                <a:moveTo>
                  <a:pt x="6577752" y="2901235"/>
                </a:moveTo>
                <a:lnTo>
                  <a:pt x="6241383" y="2901235"/>
                </a:lnTo>
                <a:lnTo>
                  <a:pt x="6241383" y="3251783"/>
                </a:lnTo>
                <a:lnTo>
                  <a:pt x="6577752" y="3251783"/>
                </a:lnTo>
                <a:close/>
                <a:moveTo>
                  <a:pt x="6577752" y="2536108"/>
                </a:moveTo>
                <a:lnTo>
                  <a:pt x="6241383" y="2536108"/>
                </a:lnTo>
                <a:lnTo>
                  <a:pt x="6241383" y="2886655"/>
                </a:lnTo>
                <a:lnTo>
                  <a:pt x="6577752" y="2886655"/>
                </a:lnTo>
                <a:close/>
                <a:moveTo>
                  <a:pt x="6577752" y="2170981"/>
                </a:moveTo>
                <a:lnTo>
                  <a:pt x="6241383" y="2170981"/>
                </a:lnTo>
                <a:lnTo>
                  <a:pt x="6241383" y="2521528"/>
                </a:lnTo>
                <a:lnTo>
                  <a:pt x="6577752" y="2521528"/>
                </a:lnTo>
                <a:close/>
                <a:moveTo>
                  <a:pt x="6577752" y="1805854"/>
                </a:moveTo>
                <a:lnTo>
                  <a:pt x="6241383" y="1805854"/>
                </a:lnTo>
                <a:lnTo>
                  <a:pt x="6241383" y="2156401"/>
                </a:lnTo>
                <a:lnTo>
                  <a:pt x="6577752" y="2156401"/>
                </a:lnTo>
                <a:close/>
                <a:moveTo>
                  <a:pt x="6577752" y="1440727"/>
                </a:moveTo>
                <a:lnTo>
                  <a:pt x="6241383" y="1440727"/>
                </a:lnTo>
                <a:lnTo>
                  <a:pt x="6241383" y="1791274"/>
                </a:lnTo>
                <a:lnTo>
                  <a:pt x="6577752" y="1791274"/>
                </a:lnTo>
                <a:close/>
                <a:moveTo>
                  <a:pt x="6577752" y="1075598"/>
                </a:moveTo>
                <a:lnTo>
                  <a:pt x="6241383" y="1075598"/>
                </a:lnTo>
                <a:lnTo>
                  <a:pt x="6241383" y="1426147"/>
                </a:lnTo>
                <a:lnTo>
                  <a:pt x="6577752" y="1426147"/>
                </a:lnTo>
                <a:close/>
                <a:moveTo>
                  <a:pt x="6577752" y="710474"/>
                </a:moveTo>
                <a:lnTo>
                  <a:pt x="6241383" y="710474"/>
                </a:lnTo>
                <a:lnTo>
                  <a:pt x="6241383" y="1061017"/>
                </a:lnTo>
                <a:lnTo>
                  <a:pt x="6577752" y="1061017"/>
                </a:lnTo>
                <a:close/>
                <a:moveTo>
                  <a:pt x="6577753" y="345347"/>
                </a:moveTo>
                <a:lnTo>
                  <a:pt x="6241384" y="345347"/>
                </a:lnTo>
                <a:lnTo>
                  <a:pt x="6241383" y="695894"/>
                </a:lnTo>
                <a:lnTo>
                  <a:pt x="6577752" y="695894"/>
                </a:lnTo>
                <a:close/>
                <a:moveTo>
                  <a:pt x="6929342" y="12004284"/>
                </a:moveTo>
                <a:lnTo>
                  <a:pt x="6592971" y="12004284"/>
                </a:lnTo>
                <a:lnTo>
                  <a:pt x="6592971" y="12354830"/>
                </a:lnTo>
                <a:lnTo>
                  <a:pt x="6929342" y="12354830"/>
                </a:lnTo>
                <a:close/>
                <a:moveTo>
                  <a:pt x="6929342" y="11639156"/>
                </a:moveTo>
                <a:lnTo>
                  <a:pt x="6592971" y="11639156"/>
                </a:lnTo>
                <a:lnTo>
                  <a:pt x="6592971" y="11989703"/>
                </a:lnTo>
                <a:lnTo>
                  <a:pt x="6929342" y="11989703"/>
                </a:lnTo>
                <a:close/>
                <a:moveTo>
                  <a:pt x="6929342" y="11274028"/>
                </a:moveTo>
                <a:lnTo>
                  <a:pt x="6592971" y="11274028"/>
                </a:lnTo>
                <a:lnTo>
                  <a:pt x="6592971" y="11624575"/>
                </a:lnTo>
                <a:lnTo>
                  <a:pt x="6929342" y="11624575"/>
                </a:lnTo>
                <a:close/>
                <a:moveTo>
                  <a:pt x="6929342" y="10908900"/>
                </a:moveTo>
                <a:lnTo>
                  <a:pt x="6592971" y="10908900"/>
                </a:lnTo>
                <a:lnTo>
                  <a:pt x="6592971" y="11259448"/>
                </a:lnTo>
                <a:lnTo>
                  <a:pt x="6929342" y="11259448"/>
                </a:lnTo>
                <a:close/>
                <a:moveTo>
                  <a:pt x="6929342" y="10543773"/>
                </a:moveTo>
                <a:lnTo>
                  <a:pt x="6592971" y="10543773"/>
                </a:lnTo>
                <a:lnTo>
                  <a:pt x="6592971" y="10894320"/>
                </a:lnTo>
                <a:lnTo>
                  <a:pt x="6929342" y="10894320"/>
                </a:lnTo>
                <a:close/>
                <a:moveTo>
                  <a:pt x="6929342" y="10178645"/>
                </a:moveTo>
                <a:lnTo>
                  <a:pt x="6592971" y="10178645"/>
                </a:lnTo>
                <a:lnTo>
                  <a:pt x="6592971" y="10529192"/>
                </a:lnTo>
                <a:lnTo>
                  <a:pt x="6929342" y="10529192"/>
                </a:lnTo>
                <a:close/>
                <a:moveTo>
                  <a:pt x="6929342" y="9813518"/>
                </a:moveTo>
                <a:lnTo>
                  <a:pt x="6592971" y="9813518"/>
                </a:lnTo>
                <a:lnTo>
                  <a:pt x="6592971" y="10164065"/>
                </a:lnTo>
                <a:lnTo>
                  <a:pt x="6929342" y="10164065"/>
                </a:lnTo>
                <a:close/>
                <a:moveTo>
                  <a:pt x="6929342" y="9448390"/>
                </a:moveTo>
                <a:lnTo>
                  <a:pt x="6592971" y="9448390"/>
                </a:lnTo>
                <a:lnTo>
                  <a:pt x="6592971" y="9798938"/>
                </a:lnTo>
                <a:lnTo>
                  <a:pt x="6929342" y="9798938"/>
                </a:lnTo>
                <a:close/>
                <a:moveTo>
                  <a:pt x="6929342" y="9083262"/>
                </a:moveTo>
                <a:lnTo>
                  <a:pt x="6592971" y="9083262"/>
                </a:lnTo>
                <a:lnTo>
                  <a:pt x="6592971" y="9433810"/>
                </a:lnTo>
                <a:lnTo>
                  <a:pt x="6929342" y="9433810"/>
                </a:lnTo>
                <a:close/>
                <a:moveTo>
                  <a:pt x="6929342" y="8718135"/>
                </a:moveTo>
                <a:lnTo>
                  <a:pt x="6592971" y="8718135"/>
                </a:lnTo>
                <a:lnTo>
                  <a:pt x="6592971" y="9068682"/>
                </a:lnTo>
                <a:lnTo>
                  <a:pt x="6929342" y="9068682"/>
                </a:lnTo>
                <a:close/>
                <a:moveTo>
                  <a:pt x="6929342" y="8353008"/>
                </a:moveTo>
                <a:lnTo>
                  <a:pt x="6592971" y="8353008"/>
                </a:lnTo>
                <a:lnTo>
                  <a:pt x="6592971" y="8703555"/>
                </a:lnTo>
                <a:lnTo>
                  <a:pt x="6929342" y="8703555"/>
                </a:lnTo>
                <a:close/>
                <a:moveTo>
                  <a:pt x="6929342" y="7987881"/>
                </a:moveTo>
                <a:lnTo>
                  <a:pt x="6592971" y="7987881"/>
                </a:lnTo>
                <a:lnTo>
                  <a:pt x="6592971" y="8338428"/>
                </a:lnTo>
                <a:lnTo>
                  <a:pt x="6929342" y="8338428"/>
                </a:lnTo>
                <a:close/>
                <a:moveTo>
                  <a:pt x="6929342" y="7622754"/>
                </a:moveTo>
                <a:lnTo>
                  <a:pt x="6592971" y="7622754"/>
                </a:lnTo>
                <a:lnTo>
                  <a:pt x="6592971" y="7973301"/>
                </a:lnTo>
                <a:lnTo>
                  <a:pt x="6929342" y="7973301"/>
                </a:lnTo>
                <a:close/>
                <a:moveTo>
                  <a:pt x="6929342" y="7257625"/>
                </a:moveTo>
                <a:lnTo>
                  <a:pt x="6592971" y="7257625"/>
                </a:lnTo>
                <a:lnTo>
                  <a:pt x="6592971" y="7608174"/>
                </a:lnTo>
                <a:lnTo>
                  <a:pt x="6929342" y="7608174"/>
                </a:lnTo>
                <a:close/>
                <a:moveTo>
                  <a:pt x="6929342" y="6892501"/>
                </a:moveTo>
                <a:lnTo>
                  <a:pt x="6592971" y="6892501"/>
                </a:lnTo>
                <a:lnTo>
                  <a:pt x="6592971" y="7243044"/>
                </a:lnTo>
                <a:lnTo>
                  <a:pt x="6929342" y="7243044"/>
                </a:lnTo>
                <a:close/>
                <a:moveTo>
                  <a:pt x="6929342" y="6527374"/>
                </a:moveTo>
                <a:lnTo>
                  <a:pt x="6592973" y="6527374"/>
                </a:lnTo>
                <a:lnTo>
                  <a:pt x="6592971" y="6877921"/>
                </a:lnTo>
                <a:lnTo>
                  <a:pt x="6929342" y="6877921"/>
                </a:lnTo>
                <a:close/>
                <a:moveTo>
                  <a:pt x="6929342" y="6187384"/>
                </a:moveTo>
                <a:lnTo>
                  <a:pt x="6592973" y="6187384"/>
                </a:lnTo>
                <a:lnTo>
                  <a:pt x="6592973" y="6512794"/>
                </a:lnTo>
                <a:lnTo>
                  <a:pt x="6929342" y="6512794"/>
                </a:lnTo>
                <a:close/>
                <a:moveTo>
                  <a:pt x="6929343" y="5822257"/>
                </a:moveTo>
                <a:lnTo>
                  <a:pt x="6592972" y="5822257"/>
                </a:lnTo>
                <a:lnTo>
                  <a:pt x="6592972" y="6172803"/>
                </a:lnTo>
                <a:lnTo>
                  <a:pt x="6929343" y="6172803"/>
                </a:lnTo>
                <a:close/>
                <a:moveTo>
                  <a:pt x="6929343" y="5457129"/>
                </a:moveTo>
                <a:lnTo>
                  <a:pt x="6592972" y="5457129"/>
                </a:lnTo>
                <a:lnTo>
                  <a:pt x="6592972" y="5807676"/>
                </a:lnTo>
                <a:lnTo>
                  <a:pt x="6929343" y="5807676"/>
                </a:lnTo>
                <a:close/>
                <a:moveTo>
                  <a:pt x="6929343" y="5092001"/>
                </a:moveTo>
                <a:lnTo>
                  <a:pt x="6592972" y="5092001"/>
                </a:lnTo>
                <a:lnTo>
                  <a:pt x="6592972" y="5442548"/>
                </a:lnTo>
                <a:lnTo>
                  <a:pt x="6929343" y="5442548"/>
                </a:lnTo>
                <a:close/>
                <a:moveTo>
                  <a:pt x="6929343" y="4726873"/>
                </a:moveTo>
                <a:lnTo>
                  <a:pt x="6592972" y="4726873"/>
                </a:lnTo>
                <a:lnTo>
                  <a:pt x="6592972" y="5077421"/>
                </a:lnTo>
                <a:lnTo>
                  <a:pt x="6929343" y="5077421"/>
                </a:lnTo>
                <a:close/>
                <a:moveTo>
                  <a:pt x="6929343" y="4361746"/>
                </a:moveTo>
                <a:lnTo>
                  <a:pt x="6592972" y="4361746"/>
                </a:lnTo>
                <a:lnTo>
                  <a:pt x="6592972" y="4712293"/>
                </a:lnTo>
                <a:lnTo>
                  <a:pt x="6929343" y="4712293"/>
                </a:lnTo>
                <a:close/>
                <a:moveTo>
                  <a:pt x="6929343" y="3996618"/>
                </a:moveTo>
                <a:lnTo>
                  <a:pt x="6592972" y="3996618"/>
                </a:lnTo>
                <a:lnTo>
                  <a:pt x="6592972" y="4347165"/>
                </a:lnTo>
                <a:lnTo>
                  <a:pt x="6929343" y="4347165"/>
                </a:lnTo>
                <a:close/>
                <a:moveTo>
                  <a:pt x="6929343" y="3631491"/>
                </a:moveTo>
                <a:lnTo>
                  <a:pt x="6592972" y="3631491"/>
                </a:lnTo>
                <a:lnTo>
                  <a:pt x="6592972" y="3982038"/>
                </a:lnTo>
                <a:lnTo>
                  <a:pt x="6929343" y="3982038"/>
                </a:lnTo>
                <a:close/>
                <a:moveTo>
                  <a:pt x="6929343" y="3266363"/>
                </a:moveTo>
                <a:lnTo>
                  <a:pt x="6592972" y="3266363"/>
                </a:lnTo>
                <a:lnTo>
                  <a:pt x="6592972" y="3616911"/>
                </a:lnTo>
                <a:lnTo>
                  <a:pt x="6929343" y="3616911"/>
                </a:lnTo>
                <a:close/>
                <a:moveTo>
                  <a:pt x="6929343" y="2901235"/>
                </a:moveTo>
                <a:lnTo>
                  <a:pt x="6592972" y="2901235"/>
                </a:lnTo>
                <a:lnTo>
                  <a:pt x="6592972" y="3251783"/>
                </a:lnTo>
                <a:lnTo>
                  <a:pt x="6929343" y="3251783"/>
                </a:lnTo>
                <a:close/>
                <a:moveTo>
                  <a:pt x="6929343" y="2536108"/>
                </a:moveTo>
                <a:lnTo>
                  <a:pt x="6592972" y="2536108"/>
                </a:lnTo>
                <a:lnTo>
                  <a:pt x="6592972" y="2886655"/>
                </a:lnTo>
                <a:lnTo>
                  <a:pt x="6929343" y="2886655"/>
                </a:lnTo>
                <a:close/>
                <a:moveTo>
                  <a:pt x="6929343" y="2170981"/>
                </a:moveTo>
                <a:lnTo>
                  <a:pt x="6592972" y="2170981"/>
                </a:lnTo>
                <a:lnTo>
                  <a:pt x="6592972" y="2521528"/>
                </a:lnTo>
                <a:lnTo>
                  <a:pt x="6929343" y="2521528"/>
                </a:lnTo>
                <a:close/>
                <a:moveTo>
                  <a:pt x="6929343" y="1805854"/>
                </a:moveTo>
                <a:lnTo>
                  <a:pt x="6592972" y="1805854"/>
                </a:lnTo>
                <a:lnTo>
                  <a:pt x="6592972" y="2156401"/>
                </a:lnTo>
                <a:lnTo>
                  <a:pt x="6929343" y="2156401"/>
                </a:lnTo>
                <a:close/>
                <a:moveTo>
                  <a:pt x="6929343" y="1440727"/>
                </a:moveTo>
                <a:lnTo>
                  <a:pt x="6592972" y="1440727"/>
                </a:lnTo>
                <a:lnTo>
                  <a:pt x="6592972" y="1791274"/>
                </a:lnTo>
                <a:lnTo>
                  <a:pt x="6929343" y="1791274"/>
                </a:lnTo>
                <a:close/>
                <a:moveTo>
                  <a:pt x="6929343" y="1075598"/>
                </a:moveTo>
                <a:lnTo>
                  <a:pt x="6592972" y="1075598"/>
                </a:lnTo>
                <a:lnTo>
                  <a:pt x="6592972" y="1426147"/>
                </a:lnTo>
                <a:lnTo>
                  <a:pt x="6929343" y="1426147"/>
                </a:lnTo>
                <a:close/>
                <a:moveTo>
                  <a:pt x="6929343" y="710474"/>
                </a:moveTo>
                <a:lnTo>
                  <a:pt x="6592972" y="710474"/>
                </a:lnTo>
                <a:lnTo>
                  <a:pt x="6592972" y="1061017"/>
                </a:lnTo>
                <a:lnTo>
                  <a:pt x="6929343" y="1061017"/>
                </a:lnTo>
                <a:close/>
                <a:moveTo>
                  <a:pt x="6929343" y="345347"/>
                </a:moveTo>
                <a:lnTo>
                  <a:pt x="6592974" y="345347"/>
                </a:lnTo>
                <a:lnTo>
                  <a:pt x="6592972" y="695894"/>
                </a:lnTo>
                <a:lnTo>
                  <a:pt x="6929343" y="695894"/>
                </a:lnTo>
                <a:close/>
                <a:moveTo>
                  <a:pt x="7119717" y="330767"/>
                </a:moveTo>
                <a:lnTo>
                  <a:pt x="7119717" y="345347"/>
                </a:lnTo>
                <a:lnTo>
                  <a:pt x="6944563" y="345347"/>
                </a:lnTo>
                <a:lnTo>
                  <a:pt x="6944563" y="695894"/>
                </a:lnTo>
                <a:lnTo>
                  <a:pt x="7119717" y="695894"/>
                </a:lnTo>
                <a:lnTo>
                  <a:pt x="7119717" y="710474"/>
                </a:lnTo>
                <a:lnTo>
                  <a:pt x="6944563" y="710474"/>
                </a:lnTo>
                <a:lnTo>
                  <a:pt x="6944563" y="1061017"/>
                </a:lnTo>
                <a:lnTo>
                  <a:pt x="7119717" y="1061017"/>
                </a:lnTo>
                <a:lnTo>
                  <a:pt x="7119717" y="1075598"/>
                </a:lnTo>
                <a:lnTo>
                  <a:pt x="6944563" y="1075598"/>
                </a:lnTo>
                <a:lnTo>
                  <a:pt x="6944563" y="1426147"/>
                </a:lnTo>
                <a:lnTo>
                  <a:pt x="7119717" y="1426147"/>
                </a:lnTo>
                <a:lnTo>
                  <a:pt x="7119717" y="1440727"/>
                </a:lnTo>
                <a:lnTo>
                  <a:pt x="6944563" y="1440727"/>
                </a:lnTo>
                <a:lnTo>
                  <a:pt x="6944563" y="1791274"/>
                </a:lnTo>
                <a:lnTo>
                  <a:pt x="7119717" y="1791274"/>
                </a:lnTo>
                <a:lnTo>
                  <a:pt x="7119717" y="1805854"/>
                </a:lnTo>
                <a:lnTo>
                  <a:pt x="6944563" y="1805854"/>
                </a:lnTo>
                <a:lnTo>
                  <a:pt x="6944563" y="2156401"/>
                </a:lnTo>
                <a:lnTo>
                  <a:pt x="7119717" y="2156401"/>
                </a:lnTo>
                <a:lnTo>
                  <a:pt x="7119717" y="2170981"/>
                </a:lnTo>
                <a:lnTo>
                  <a:pt x="6944563" y="2170981"/>
                </a:lnTo>
                <a:lnTo>
                  <a:pt x="6944563" y="2521528"/>
                </a:lnTo>
                <a:lnTo>
                  <a:pt x="7119717" y="2521528"/>
                </a:lnTo>
                <a:lnTo>
                  <a:pt x="7119717" y="2536108"/>
                </a:lnTo>
                <a:lnTo>
                  <a:pt x="6944563" y="2536108"/>
                </a:lnTo>
                <a:lnTo>
                  <a:pt x="6944563" y="2886655"/>
                </a:lnTo>
                <a:lnTo>
                  <a:pt x="7119717" y="2886655"/>
                </a:lnTo>
                <a:lnTo>
                  <a:pt x="7119717" y="2901235"/>
                </a:lnTo>
                <a:lnTo>
                  <a:pt x="6944563" y="2901235"/>
                </a:lnTo>
                <a:lnTo>
                  <a:pt x="6944563" y="3251783"/>
                </a:lnTo>
                <a:lnTo>
                  <a:pt x="7119717" y="3251783"/>
                </a:lnTo>
                <a:lnTo>
                  <a:pt x="7119717" y="3266363"/>
                </a:lnTo>
                <a:lnTo>
                  <a:pt x="6944563" y="3266363"/>
                </a:lnTo>
                <a:lnTo>
                  <a:pt x="6944563" y="3616911"/>
                </a:lnTo>
                <a:lnTo>
                  <a:pt x="7119717" y="3616911"/>
                </a:lnTo>
                <a:lnTo>
                  <a:pt x="7119717" y="3631491"/>
                </a:lnTo>
                <a:lnTo>
                  <a:pt x="6944563" y="3631491"/>
                </a:lnTo>
                <a:lnTo>
                  <a:pt x="6944563" y="3982038"/>
                </a:lnTo>
                <a:lnTo>
                  <a:pt x="7119717" y="3982038"/>
                </a:lnTo>
                <a:lnTo>
                  <a:pt x="7119717" y="3996618"/>
                </a:lnTo>
                <a:lnTo>
                  <a:pt x="6944563" y="3996618"/>
                </a:lnTo>
                <a:lnTo>
                  <a:pt x="6944563" y="4347165"/>
                </a:lnTo>
                <a:lnTo>
                  <a:pt x="7119717" y="4347165"/>
                </a:lnTo>
                <a:lnTo>
                  <a:pt x="7119717" y="4361746"/>
                </a:lnTo>
                <a:lnTo>
                  <a:pt x="6944563" y="4361746"/>
                </a:lnTo>
                <a:lnTo>
                  <a:pt x="6944563" y="4712293"/>
                </a:lnTo>
                <a:lnTo>
                  <a:pt x="7119717" y="4712293"/>
                </a:lnTo>
                <a:lnTo>
                  <a:pt x="7119717" y="4726873"/>
                </a:lnTo>
                <a:lnTo>
                  <a:pt x="6944563" y="4726873"/>
                </a:lnTo>
                <a:lnTo>
                  <a:pt x="6944563" y="5077421"/>
                </a:lnTo>
                <a:lnTo>
                  <a:pt x="7119717" y="5077421"/>
                </a:lnTo>
                <a:lnTo>
                  <a:pt x="7119717" y="5092001"/>
                </a:lnTo>
                <a:lnTo>
                  <a:pt x="6944563" y="5092001"/>
                </a:lnTo>
                <a:lnTo>
                  <a:pt x="6944563" y="5442548"/>
                </a:lnTo>
                <a:lnTo>
                  <a:pt x="7119717" y="5442548"/>
                </a:lnTo>
                <a:lnTo>
                  <a:pt x="7119717" y="5457129"/>
                </a:lnTo>
                <a:lnTo>
                  <a:pt x="6944563" y="5457129"/>
                </a:lnTo>
                <a:lnTo>
                  <a:pt x="6944563" y="5807676"/>
                </a:lnTo>
                <a:lnTo>
                  <a:pt x="7119717" y="5807676"/>
                </a:lnTo>
                <a:lnTo>
                  <a:pt x="7119717" y="5822257"/>
                </a:lnTo>
                <a:lnTo>
                  <a:pt x="6944563" y="5822257"/>
                </a:lnTo>
                <a:lnTo>
                  <a:pt x="6944563" y="6172803"/>
                </a:lnTo>
                <a:lnTo>
                  <a:pt x="7119717" y="6172803"/>
                </a:lnTo>
                <a:lnTo>
                  <a:pt x="7119717" y="6187384"/>
                </a:lnTo>
                <a:lnTo>
                  <a:pt x="6944563" y="6187384"/>
                </a:lnTo>
                <a:lnTo>
                  <a:pt x="6944563" y="6357302"/>
                </a:lnTo>
                <a:lnTo>
                  <a:pt x="6944562" y="6357302"/>
                </a:lnTo>
                <a:lnTo>
                  <a:pt x="6944562" y="6512794"/>
                </a:lnTo>
                <a:lnTo>
                  <a:pt x="7119716" y="6512794"/>
                </a:lnTo>
                <a:lnTo>
                  <a:pt x="7119716" y="6527374"/>
                </a:lnTo>
                <a:lnTo>
                  <a:pt x="6944562" y="6527374"/>
                </a:lnTo>
                <a:lnTo>
                  <a:pt x="6944562" y="6877921"/>
                </a:lnTo>
                <a:lnTo>
                  <a:pt x="7119716" y="6877921"/>
                </a:lnTo>
                <a:lnTo>
                  <a:pt x="7119716" y="6892501"/>
                </a:lnTo>
                <a:lnTo>
                  <a:pt x="6944562" y="6892501"/>
                </a:lnTo>
                <a:lnTo>
                  <a:pt x="6944562" y="7243044"/>
                </a:lnTo>
                <a:lnTo>
                  <a:pt x="7119716" y="7243044"/>
                </a:lnTo>
                <a:lnTo>
                  <a:pt x="7119716" y="7257625"/>
                </a:lnTo>
                <a:lnTo>
                  <a:pt x="6944562" y="7257625"/>
                </a:lnTo>
                <a:lnTo>
                  <a:pt x="6944562" y="7608174"/>
                </a:lnTo>
                <a:lnTo>
                  <a:pt x="7119716" y="7608174"/>
                </a:lnTo>
                <a:lnTo>
                  <a:pt x="7119716" y="7622754"/>
                </a:lnTo>
                <a:lnTo>
                  <a:pt x="6944562" y="7622754"/>
                </a:lnTo>
                <a:lnTo>
                  <a:pt x="6944562" y="7973301"/>
                </a:lnTo>
                <a:lnTo>
                  <a:pt x="7119716" y="7973301"/>
                </a:lnTo>
                <a:lnTo>
                  <a:pt x="7119716" y="7987881"/>
                </a:lnTo>
                <a:lnTo>
                  <a:pt x="6944562" y="7987881"/>
                </a:lnTo>
                <a:lnTo>
                  <a:pt x="6944562" y="8338428"/>
                </a:lnTo>
                <a:lnTo>
                  <a:pt x="7119716" y="8338428"/>
                </a:lnTo>
                <a:lnTo>
                  <a:pt x="7119716" y="8353008"/>
                </a:lnTo>
                <a:lnTo>
                  <a:pt x="6944562" y="8353008"/>
                </a:lnTo>
                <a:lnTo>
                  <a:pt x="6944562" y="8703555"/>
                </a:lnTo>
                <a:lnTo>
                  <a:pt x="7119716" y="8703555"/>
                </a:lnTo>
                <a:lnTo>
                  <a:pt x="7119716" y="8718135"/>
                </a:lnTo>
                <a:lnTo>
                  <a:pt x="6944562" y="8718135"/>
                </a:lnTo>
                <a:lnTo>
                  <a:pt x="6944562" y="9068682"/>
                </a:lnTo>
                <a:lnTo>
                  <a:pt x="7119716" y="9068682"/>
                </a:lnTo>
                <a:lnTo>
                  <a:pt x="7119716" y="9083262"/>
                </a:lnTo>
                <a:lnTo>
                  <a:pt x="6944562" y="9083262"/>
                </a:lnTo>
                <a:lnTo>
                  <a:pt x="6944562" y="9433810"/>
                </a:lnTo>
                <a:lnTo>
                  <a:pt x="7119716" y="9433810"/>
                </a:lnTo>
                <a:lnTo>
                  <a:pt x="7119716" y="9448390"/>
                </a:lnTo>
                <a:lnTo>
                  <a:pt x="6944562" y="9448390"/>
                </a:lnTo>
                <a:lnTo>
                  <a:pt x="6944562" y="9798938"/>
                </a:lnTo>
                <a:lnTo>
                  <a:pt x="7119716" y="9798938"/>
                </a:lnTo>
                <a:lnTo>
                  <a:pt x="7119716" y="9813518"/>
                </a:lnTo>
                <a:lnTo>
                  <a:pt x="6944562" y="9813518"/>
                </a:lnTo>
                <a:lnTo>
                  <a:pt x="6944562" y="10164065"/>
                </a:lnTo>
                <a:lnTo>
                  <a:pt x="7119716" y="10164065"/>
                </a:lnTo>
                <a:lnTo>
                  <a:pt x="7119716" y="10178645"/>
                </a:lnTo>
                <a:lnTo>
                  <a:pt x="6944562" y="10178645"/>
                </a:lnTo>
                <a:lnTo>
                  <a:pt x="6944562" y="10529192"/>
                </a:lnTo>
                <a:lnTo>
                  <a:pt x="7119716" y="10529192"/>
                </a:lnTo>
                <a:lnTo>
                  <a:pt x="7119716" y="10543773"/>
                </a:lnTo>
                <a:lnTo>
                  <a:pt x="6944562" y="10543773"/>
                </a:lnTo>
                <a:lnTo>
                  <a:pt x="6944562" y="10894320"/>
                </a:lnTo>
                <a:lnTo>
                  <a:pt x="7119716" y="10894320"/>
                </a:lnTo>
                <a:lnTo>
                  <a:pt x="7119716" y="10908900"/>
                </a:lnTo>
                <a:lnTo>
                  <a:pt x="6944562" y="10908900"/>
                </a:lnTo>
                <a:lnTo>
                  <a:pt x="6944562" y="11259448"/>
                </a:lnTo>
                <a:lnTo>
                  <a:pt x="7119716" y="11259448"/>
                </a:lnTo>
                <a:lnTo>
                  <a:pt x="7119716" y="11274028"/>
                </a:lnTo>
                <a:lnTo>
                  <a:pt x="6944562" y="11274028"/>
                </a:lnTo>
                <a:lnTo>
                  <a:pt x="6944562" y="11624575"/>
                </a:lnTo>
                <a:lnTo>
                  <a:pt x="7119716" y="11624575"/>
                </a:lnTo>
                <a:lnTo>
                  <a:pt x="7119716" y="11639156"/>
                </a:lnTo>
                <a:lnTo>
                  <a:pt x="6944562" y="11639156"/>
                </a:lnTo>
                <a:lnTo>
                  <a:pt x="6944562" y="11989703"/>
                </a:lnTo>
                <a:lnTo>
                  <a:pt x="7119716" y="11989703"/>
                </a:lnTo>
                <a:lnTo>
                  <a:pt x="7119716" y="12004284"/>
                </a:lnTo>
                <a:lnTo>
                  <a:pt x="6944562" y="12004284"/>
                </a:lnTo>
                <a:lnTo>
                  <a:pt x="6944562" y="12354830"/>
                </a:lnTo>
                <a:lnTo>
                  <a:pt x="7119716" y="12354830"/>
                </a:lnTo>
                <a:lnTo>
                  <a:pt x="7119716" y="12369411"/>
                </a:lnTo>
                <a:lnTo>
                  <a:pt x="6944562" y="12369411"/>
                </a:lnTo>
                <a:lnTo>
                  <a:pt x="6944562" y="12539329"/>
                </a:lnTo>
                <a:lnTo>
                  <a:pt x="6929342" y="12539329"/>
                </a:lnTo>
                <a:lnTo>
                  <a:pt x="6929342" y="12369411"/>
                </a:lnTo>
                <a:lnTo>
                  <a:pt x="6592971" y="12369411"/>
                </a:lnTo>
                <a:lnTo>
                  <a:pt x="6592971" y="12539329"/>
                </a:lnTo>
                <a:lnTo>
                  <a:pt x="6577751" y="12539329"/>
                </a:lnTo>
                <a:lnTo>
                  <a:pt x="6577751" y="12369411"/>
                </a:lnTo>
                <a:lnTo>
                  <a:pt x="6241382" y="12369411"/>
                </a:lnTo>
                <a:lnTo>
                  <a:pt x="6241382" y="12539329"/>
                </a:lnTo>
                <a:lnTo>
                  <a:pt x="6226162" y="12539329"/>
                </a:lnTo>
                <a:lnTo>
                  <a:pt x="6226162" y="12369411"/>
                </a:lnTo>
                <a:lnTo>
                  <a:pt x="5889793" y="12369412"/>
                </a:lnTo>
                <a:lnTo>
                  <a:pt x="5889793" y="12539329"/>
                </a:lnTo>
                <a:lnTo>
                  <a:pt x="5874573" y="12539329"/>
                </a:lnTo>
                <a:lnTo>
                  <a:pt x="5874573" y="12369412"/>
                </a:lnTo>
                <a:lnTo>
                  <a:pt x="5538203" y="12369412"/>
                </a:lnTo>
                <a:lnTo>
                  <a:pt x="5538203" y="12539329"/>
                </a:lnTo>
                <a:lnTo>
                  <a:pt x="5522983" y="12539329"/>
                </a:lnTo>
                <a:lnTo>
                  <a:pt x="5522983" y="12369412"/>
                </a:lnTo>
                <a:lnTo>
                  <a:pt x="5186613" y="12369412"/>
                </a:lnTo>
                <a:lnTo>
                  <a:pt x="5186613" y="12539329"/>
                </a:lnTo>
                <a:lnTo>
                  <a:pt x="5171393" y="12539329"/>
                </a:lnTo>
                <a:lnTo>
                  <a:pt x="5171393" y="12369412"/>
                </a:lnTo>
                <a:lnTo>
                  <a:pt x="4835023" y="12369410"/>
                </a:lnTo>
                <a:lnTo>
                  <a:pt x="4835023" y="12539329"/>
                </a:lnTo>
                <a:lnTo>
                  <a:pt x="4819803" y="12539329"/>
                </a:lnTo>
                <a:lnTo>
                  <a:pt x="4819803" y="12369410"/>
                </a:lnTo>
                <a:lnTo>
                  <a:pt x="4483433" y="12369410"/>
                </a:lnTo>
                <a:lnTo>
                  <a:pt x="4483433" y="12539329"/>
                </a:lnTo>
                <a:lnTo>
                  <a:pt x="4468213" y="12539329"/>
                </a:lnTo>
                <a:lnTo>
                  <a:pt x="4468213" y="12369410"/>
                </a:lnTo>
                <a:lnTo>
                  <a:pt x="4131843" y="12369410"/>
                </a:lnTo>
                <a:lnTo>
                  <a:pt x="4131843" y="12539329"/>
                </a:lnTo>
                <a:lnTo>
                  <a:pt x="4116623" y="12539329"/>
                </a:lnTo>
                <a:lnTo>
                  <a:pt x="4116623" y="12369410"/>
                </a:lnTo>
                <a:lnTo>
                  <a:pt x="3780250" y="12369410"/>
                </a:lnTo>
                <a:lnTo>
                  <a:pt x="3780250" y="12539329"/>
                </a:lnTo>
                <a:lnTo>
                  <a:pt x="3765030" y="12539329"/>
                </a:lnTo>
                <a:lnTo>
                  <a:pt x="3765030" y="12369410"/>
                </a:lnTo>
                <a:lnTo>
                  <a:pt x="3586162" y="12369410"/>
                </a:lnTo>
                <a:lnTo>
                  <a:pt x="3586162" y="12369411"/>
                </a:lnTo>
                <a:lnTo>
                  <a:pt x="3411008" y="12369411"/>
                </a:lnTo>
                <a:lnTo>
                  <a:pt x="3411008" y="12539329"/>
                </a:lnTo>
                <a:lnTo>
                  <a:pt x="3395788" y="12539329"/>
                </a:lnTo>
                <a:lnTo>
                  <a:pt x="3395788" y="12369411"/>
                </a:lnTo>
                <a:lnTo>
                  <a:pt x="3059418" y="12369411"/>
                </a:lnTo>
                <a:lnTo>
                  <a:pt x="3059418" y="12539329"/>
                </a:lnTo>
                <a:lnTo>
                  <a:pt x="3044198" y="12539329"/>
                </a:lnTo>
                <a:lnTo>
                  <a:pt x="3044198" y="12369411"/>
                </a:lnTo>
                <a:lnTo>
                  <a:pt x="2707828" y="12369411"/>
                </a:lnTo>
                <a:lnTo>
                  <a:pt x="2707828" y="12539329"/>
                </a:lnTo>
                <a:lnTo>
                  <a:pt x="2692608" y="12539329"/>
                </a:lnTo>
                <a:lnTo>
                  <a:pt x="2692608" y="12369411"/>
                </a:lnTo>
                <a:lnTo>
                  <a:pt x="2356239" y="12369412"/>
                </a:lnTo>
                <a:lnTo>
                  <a:pt x="2356239" y="12539329"/>
                </a:lnTo>
                <a:lnTo>
                  <a:pt x="2341019" y="12539329"/>
                </a:lnTo>
                <a:lnTo>
                  <a:pt x="2341019" y="12369412"/>
                </a:lnTo>
                <a:lnTo>
                  <a:pt x="2004649" y="12369412"/>
                </a:lnTo>
                <a:lnTo>
                  <a:pt x="2004649" y="12539329"/>
                </a:lnTo>
                <a:lnTo>
                  <a:pt x="1989429" y="12539329"/>
                </a:lnTo>
                <a:lnTo>
                  <a:pt x="1989429" y="12369412"/>
                </a:lnTo>
                <a:lnTo>
                  <a:pt x="1653059" y="12369412"/>
                </a:lnTo>
                <a:lnTo>
                  <a:pt x="1653059" y="12539329"/>
                </a:lnTo>
                <a:lnTo>
                  <a:pt x="1637839" y="12539329"/>
                </a:lnTo>
                <a:lnTo>
                  <a:pt x="1637839" y="12369412"/>
                </a:lnTo>
                <a:lnTo>
                  <a:pt x="1301469" y="12369410"/>
                </a:lnTo>
                <a:lnTo>
                  <a:pt x="1301469" y="12539329"/>
                </a:lnTo>
                <a:lnTo>
                  <a:pt x="1286249" y="12539329"/>
                </a:lnTo>
                <a:lnTo>
                  <a:pt x="1286249" y="12369410"/>
                </a:lnTo>
                <a:lnTo>
                  <a:pt x="949879" y="12369410"/>
                </a:lnTo>
                <a:lnTo>
                  <a:pt x="949879" y="12539329"/>
                </a:lnTo>
                <a:lnTo>
                  <a:pt x="934659" y="12539329"/>
                </a:lnTo>
                <a:lnTo>
                  <a:pt x="934659" y="12369410"/>
                </a:lnTo>
                <a:lnTo>
                  <a:pt x="598290" y="12369410"/>
                </a:lnTo>
                <a:lnTo>
                  <a:pt x="598290" y="12539329"/>
                </a:lnTo>
                <a:lnTo>
                  <a:pt x="583070" y="12539329"/>
                </a:lnTo>
                <a:lnTo>
                  <a:pt x="583070" y="12369410"/>
                </a:lnTo>
                <a:lnTo>
                  <a:pt x="246697" y="12369410"/>
                </a:lnTo>
                <a:lnTo>
                  <a:pt x="246697" y="12539329"/>
                </a:lnTo>
                <a:lnTo>
                  <a:pt x="231477" y="12539329"/>
                </a:lnTo>
                <a:lnTo>
                  <a:pt x="231477" y="12369410"/>
                </a:lnTo>
                <a:lnTo>
                  <a:pt x="0" y="12369410"/>
                </a:lnTo>
                <a:lnTo>
                  <a:pt x="0" y="12354830"/>
                </a:lnTo>
                <a:lnTo>
                  <a:pt x="231477" y="12354830"/>
                </a:lnTo>
                <a:lnTo>
                  <a:pt x="231477" y="12004282"/>
                </a:lnTo>
                <a:lnTo>
                  <a:pt x="0" y="12004282"/>
                </a:lnTo>
                <a:lnTo>
                  <a:pt x="0" y="11989703"/>
                </a:lnTo>
                <a:lnTo>
                  <a:pt x="231477" y="11989703"/>
                </a:lnTo>
                <a:lnTo>
                  <a:pt x="231477" y="11639155"/>
                </a:lnTo>
                <a:lnTo>
                  <a:pt x="0" y="11639155"/>
                </a:lnTo>
                <a:lnTo>
                  <a:pt x="0" y="11624575"/>
                </a:lnTo>
                <a:lnTo>
                  <a:pt x="231477" y="11624575"/>
                </a:lnTo>
                <a:lnTo>
                  <a:pt x="231477" y="11274028"/>
                </a:lnTo>
                <a:lnTo>
                  <a:pt x="0" y="11274028"/>
                </a:lnTo>
                <a:lnTo>
                  <a:pt x="0" y="11259448"/>
                </a:lnTo>
                <a:lnTo>
                  <a:pt x="231477" y="11259448"/>
                </a:lnTo>
                <a:lnTo>
                  <a:pt x="231477" y="10908900"/>
                </a:lnTo>
                <a:lnTo>
                  <a:pt x="0" y="10908900"/>
                </a:lnTo>
                <a:lnTo>
                  <a:pt x="0" y="10894320"/>
                </a:lnTo>
                <a:lnTo>
                  <a:pt x="231477" y="10894320"/>
                </a:lnTo>
                <a:lnTo>
                  <a:pt x="231477" y="10543772"/>
                </a:lnTo>
                <a:lnTo>
                  <a:pt x="0" y="10543772"/>
                </a:lnTo>
                <a:lnTo>
                  <a:pt x="0" y="10529192"/>
                </a:lnTo>
                <a:lnTo>
                  <a:pt x="231477" y="10529192"/>
                </a:lnTo>
                <a:lnTo>
                  <a:pt x="231477" y="10178645"/>
                </a:lnTo>
                <a:lnTo>
                  <a:pt x="0" y="10178645"/>
                </a:lnTo>
                <a:lnTo>
                  <a:pt x="0" y="10164065"/>
                </a:lnTo>
                <a:lnTo>
                  <a:pt x="231477" y="10164065"/>
                </a:lnTo>
                <a:lnTo>
                  <a:pt x="231477" y="9813518"/>
                </a:lnTo>
                <a:lnTo>
                  <a:pt x="0" y="9813518"/>
                </a:lnTo>
                <a:lnTo>
                  <a:pt x="0" y="9798938"/>
                </a:lnTo>
                <a:lnTo>
                  <a:pt x="231477" y="9798938"/>
                </a:lnTo>
                <a:lnTo>
                  <a:pt x="231477" y="9448390"/>
                </a:lnTo>
                <a:lnTo>
                  <a:pt x="0" y="9448390"/>
                </a:lnTo>
                <a:lnTo>
                  <a:pt x="0" y="9433810"/>
                </a:lnTo>
                <a:lnTo>
                  <a:pt x="231477" y="9433810"/>
                </a:lnTo>
                <a:lnTo>
                  <a:pt x="231477" y="9083262"/>
                </a:lnTo>
                <a:lnTo>
                  <a:pt x="0" y="9083262"/>
                </a:lnTo>
                <a:lnTo>
                  <a:pt x="0" y="9068682"/>
                </a:lnTo>
                <a:lnTo>
                  <a:pt x="231477" y="9068682"/>
                </a:lnTo>
                <a:lnTo>
                  <a:pt x="231477" y="8718135"/>
                </a:lnTo>
                <a:lnTo>
                  <a:pt x="0" y="8718135"/>
                </a:lnTo>
                <a:lnTo>
                  <a:pt x="0" y="8703555"/>
                </a:lnTo>
                <a:lnTo>
                  <a:pt x="231477" y="8703555"/>
                </a:lnTo>
                <a:lnTo>
                  <a:pt x="231477" y="8353008"/>
                </a:lnTo>
                <a:lnTo>
                  <a:pt x="0" y="8353008"/>
                </a:lnTo>
                <a:lnTo>
                  <a:pt x="0" y="8338428"/>
                </a:lnTo>
                <a:lnTo>
                  <a:pt x="231477" y="8338428"/>
                </a:lnTo>
                <a:lnTo>
                  <a:pt x="231477" y="7987881"/>
                </a:lnTo>
                <a:lnTo>
                  <a:pt x="0" y="7987881"/>
                </a:lnTo>
                <a:lnTo>
                  <a:pt x="0" y="7973301"/>
                </a:lnTo>
                <a:lnTo>
                  <a:pt x="231477" y="7973301"/>
                </a:lnTo>
                <a:lnTo>
                  <a:pt x="231477" y="7622754"/>
                </a:lnTo>
                <a:lnTo>
                  <a:pt x="0" y="7622754"/>
                </a:lnTo>
                <a:lnTo>
                  <a:pt x="0" y="7608174"/>
                </a:lnTo>
                <a:lnTo>
                  <a:pt x="231477" y="7608174"/>
                </a:lnTo>
                <a:lnTo>
                  <a:pt x="231477" y="7257625"/>
                </a:lnTo>
                <a:lnTo>
                  <a:pt x="0" y="7257625"/>
                </a:lnTo>
                <a:lnTo>
                  <a:pt x="0" y="7243044"/>
                </a:lnTo>
                <a:lnTo>
                  <a:pt x="231477" y="7243044"/>
                </a:lnTo>
                <a:lnTo>
                  <a:pt x="231477" y="6892501"/>
                </a:lnTo>
                <a:lnTo>
                  <a:pt x="0" y="6892501"/>
                </a:lnTo>
                <a:lnTo>
                  <a:pt x="0" y="6877920"/>
                </a:lnTo>
                <a:lnTo>
                  <a:pt x="231477" y="6877920"/>
                </a:lnTo>
                <a:lnTo>
                  <a:pt x="231477" y="6527374"/>
                </a:lnTo>
                <a:lnTo>
                  <a:pt x="0" y="6527374"/>
                </a:lnTo>
                <a:lnTo>
                  <a:pt x="0" y="6512794"/>
                </a:lnTo>
                <a:lnTo>
                  <a:pt x="231477" y="6512794"/>
                </a:lnTo>
                <a:lnTo>
                  <a:pt x="231477" y="6187383"/>
                </a:lnTo>
                <a:lnTo>
                  <a:pt x="1" y="6187383"/>
                </a:lnTo>
                <a:lnTo>
                  <a:pt x="1" y="6172803"/>
                </a:lnTo>
                <a:lnTo>
                  <a:pt x="231478" y="6172803"/>
                </a:lnTo>
                <a:lnTo>
                  <a:pt x="231478" y="5822255"/>
                </a:lnTo>
                <a:lnTo>
                  <a:pt x="1" y="5822255"/>
                </a:lnTo>
                <a:lnTo>
                  <a:pt x="1" y="5807676"/>
                </a:lnTo>
                <a:lnTo>
                  <a:pt x="231478" y="5807676"/>
                </a:lnTo>
                <a:lnTo>
                  <a:pt x="231478" y="5457129"/>
                </a:lnTo>
                <a:lnTo>
                  <a:pt x="1" y="5457129"/>
                </a:lnTo>
                <a:lnTo>
                  <a:pt x="1" y="5442548"/>
                </a:lnTo>
                <a:lnTo>
                  <a:pt x="231478" y="5442548"/>
                </a:lnTo>
                <a:lnTo>
                  <a:pt x="231478" y="5092001"/>
                </a:lnTo>
                <a:lnTo>
                  <a:pt x="1" y="5092001"/>
                </a:lnTo>
                <a:lnTo>
                  <a:pt x="1" y="5077421"/>
                </a:lnTo>
                <a:lnTo>
                  <a:pt x="231478" y="5077421"/>
                </a:lnTo>
                <a:lnTo>
                  <a:pt x="231478" y="4726873"/>
                </a:lnTo>
                <a:lnTo>
                  <a:pt x="1" y="4726873"/>
                </a:lnTo>
                <a:lnTo>
                  <a:pt x="1" y="4712293"/>
                </a:lnTo>
                <a:lnTo>
                  <a:pt x="231478" y="4712293"/>
                </a:lnTo>
                <a:lnTo>
                  <a:pt x="231478" y="4361745"/>
                </a:lnTo>
                <a:lnTo>
                  <a:pt x="1" y="4361745"/>
                </a:lnTo>
                <a:lnTo>
                  <a:pt x="1" y="4347165"/>
                </a:lnTo>
                <a:lnTo>
                  <a:pt x="231478" y="4347165"/>
                </a:lnTo>
                <a:lnTo>
                  <a:pt x="231478" y="3996618"/>
                </a:lnTo>
                <a:lnTo>
                  <a:pt x="1" y="3996618"/>
                </a:lnTo>
                <a:lnTo>
                  <a:pt x="1" y="3982038"/>
                </a:lnTo>
                <a:lnTo>
                  <a:pt x="231478" y="3982038"/>
                </a:lnTo>
                <a:lnTo>
                  <a:pt x="231478" y="3631491"/>
                </a:lnTo>
                <a:lnTo>
                  <a:pt x="1" y="3631491"/>
                </a:lnTo>
                <a:lnTo>
                  <a:pt x="1" y="3616911"/>
                </a:lnTo>
                <a:lnTo>
                  <a:pt x="231478" y="3616911"/>
                </a:lnTo>
                <a:lnTo>
                  <a:pt x="231478" y="3266363"/>
                </a:lnTo>
                <a:lnTo>
                  <a:pt x="1" y="3266363"/>
                </a:lnTo>
                <a:lnTo>
                  <a:pt x="1" y="3251783"/>
                </a:lnTo>
                <a:lnTo>
                  <a:pt x="231478" y="3251783"/>
                </a:lnTo>
                <a:lnTo>
                  <a:pt x="231478" y="2901235"/>
                </a:lnTo>
                <a:lnTo>
                  <a:pt x="1" y="2901235"/>
                </a:lnTo>
                <a:lnTo>
                  <a:pt x="1" y="2886655"/>
                </a:lnTo>
                <a:lnTo>
                  <a:pt x="231478" y="2886655"/>
                </a:lnTo>
                <a:lnTo>
                  <a:pt x="231478" y="2536108"/>
                </a:lnTo>
                <a:lnTo>
                  <a:pt x="1" y="2536108"/>
                </a:lnTo>
                <a:lnTo>
                  <a:pt x="1" y="2521528"/>
                </a:lnTo>
                <a:lnTo>
                  <a:pt x="231478" y="2521528"/>
                </a:lnTo>
                <a:lnTo>
                  <a:pt x="231478" y="2170981"/>
                </a:lnTo>
                <a:lnTo>
                  <a:pt x="1" y="2170981"/>
                </a:lnTo>
                <a:lnTo>
                  <a:pt x="1" y="2156401"/>
                </a:lnTo>
                <a:lnTo>
                  <a:pt x="231478" y="2156401"/>
                </a:lnTo>
                <a:lnTo>
                  <a:pt x="231478" y="1805854"/>
                </a:lnTo>
                <a:lnTo>
                  <a:pt x="1" y="1805854"/>
                </a:lnTo>
                <a:lnTo>
                  <a:pt x="1" y="1791274"/>
                </a:lnTo>
                <a:lnTo>
                  <a:pt x="231478" y="1791274"/>
                </a:lnTo>
                <a:lnTo>
                  <a:pt x="231478" y="1440727"/>
                </a:lnTo>
                <a:lnTo>
                  <a:pt x="1" y="1440727"/>
                </a:lnTo>
                <a:lnTo>
                  <a:pt x="1" y="1426147"/>
                </a:lnTo>
                <a:lnTo>
                  <a:pt x="231478" y="1426147"/>
                </a:lnTo>
                <a:lnTo>
                  <a:pt x="231478" y="1075598"/>
                </a:lnTo>
                <a:lnTo>
                  <a:pt x="1" y="1075598"/>
                </a:lnTo>
                <a:lnTo>
                  <a:pt x="1" y="1061017"/>
                </a:lnTo>
                <a:lnTo>
                  <a:pt x="231478" y="1061017"/>
                </a:lnTo>
                <a:lnTo>
                  <a:pt x="231478" y="710474"/>
                </a:lnTo>
                <a:lnTo>
                  <a:pt x="1" y="710474"/>
                </a:lnTo>
                <a:lnTo>
                  <a:pt x="1" y="695893"/>
                </a:lnTo>
                <a:lnTo>
                  <a:pt x="231478" y="695893"/>
                </a:lnTo>
                <a:lnTo>
                  <a:pt x="231478" y="345347"/>
                </a:lnTo>
                <a:lnTo>
                  <a:pt x="1" y="345347"/>
                </a:lnTo>
                <a:lnTo>
                  <a:pt x="1" y="330767"/>
                </a:lnTo>
                <a:lnTo>
                  <a:pt x="231478" y="330767"/>
                </a:lnTo>
                <a:lnTo>
                  <a:pt x="231478" y="0"/>
                </a:lnTo>
                <a:lnTo>
                  <a:pt x="246698" y="0"/>
                </a:lnTo>
                <a:lnTo>
                  <a:pt x="246698" y="330767"/>
                </a:lnTo>
                <a:lnTo>
                  <a:pt x="583071" y="330767"/>
                </a:lnTo>
                <a:lnTo>
                  <a:pt x="583071" y="0"/>
                </a:lnTo>
                <a:lnTo>
                  <a:pt x="598291" y="0"/>
                </a:lnTo>
                <a:lnTo>
                  <a:pt x="598291" y="330767"/>
                </a:lnTo>
                <a:lnTo>
                  <a:pt x="934660" y="330767"/>
                </a:lnTo>
                <a:lnTo>
                  <a:pt x="934660" y="0"/>
                </a:lnTo>
                <a:lnTo>
                  <a:pt x="949880" y="0"/>
                </a:lnTo>
                <a:lnTo>
                  <a:pt x="949880" y="330767"/>
                </a:lnTo>
                <a:lnTo>
                  <a:pt x="1286250" y="330767"/>
                </a:lnTo>
                <a:lnTo>
                  <a:pt x="1286250" y="0"/>
                </a:lnTo>
                <a:lnTo>
                  <a:pt x="1301470" y="0"/>
                </a:lnTo>
                <a:lnTo>
                  <a:pt x="1301470" y="330767"/>
                </a:lnTo>
                <a:lnTo>
                  <a:pt x="1637840" y="330767"/>
                </a:lnTo>
                <a:lnTo>
                  <a:pt x="1637840" y="0"/>
                </a:lnTo>
                <a:lnTo>
                  <a:pt x="1653060" y="0"/>
                </a:lnTo>
                <a:lnTo>
                  <a:pt x="1653060" y="330767"/>
                </a:lnTo>
                <a:lnTo>
                  <a:pt x="1989430" y="330767"/>
                </a:lnTo>
                <a:lnTo>
                  <a:pt x="1989430" y="0"/>
                </a:lnTo>
                <a:lnTo>
                  <a:pt x="2004650" y="0"/>
                </a:lnTo>
                <a:lnTo>
                  <a:pt x="2004650" y="330767"/>
                </a:lnTo>
                <a:lnTo>
                  <a:pt x="2341021" y="330767"/>
                </a:lnTo>
                <a:lnTo>
                  <a:pt x="2341021" y="0"/>
                </a:lnTo>
                <a:lnTo>
                  <a:pt x="2356240" y="0"/>
                </a:lnTo>
                <a:lnTo>
                  <a:pt x="2356240" y="330767"/>
                </a:lnTo>
                <a:lnTo>
                  <a:pt x="2692610" y="330767"/>
                </a:lnTo>
                <a:lnTo>
                  <a:pt x="2692610" y="0"/>
                </a:lnTo>
                <a:lnTo>
                  <a:pt x="2707830" y="0"/>
                </a:lnTo>
                <a:lnTo>
                  <a:pt x="2707830" y="330767"/>
                </a:lnTo>
                <a:lnTo>
                  <a:pt x="3044200" y="330767"/>
                </a:lnTo>
                <a:lnTo>
                  <a:pt x="3044200" y="0"/>
                </a:lnTo>
                <a:lnTo>
                  <a:pt x="3059420" y="0"/>
                </a:lnTo>
                <a:lnTo>
                  <a:pt x="3059420" y="330767"/>
                </a:lnTo>
                <a:lnTo>
                  <a:pt x="3395790" y="330767"/>
                </a:lnTo>
                <a:lnTo>
                  <a:pt x="3395790" y="0"/>
                </a:lnTo>
                <a:lnTo>
                  <a:pt x="3411010" y="0"/>
                </a:lnTo>
                <a:lnTo>
                  <a:pt x="3411010" y="330767"/>
                </a:lnTo>
                <a:lnTo>
                  <a:pt x="3586163" y="330767"/>
                </a:lnTo>
                <a:lnTo>
                  <a:pt x="3765031" y="330767"/>
                </a:lnTo>
                <a:lnTo>
                  <a:pt x="3765031" y="0"/>
                </a:lnTo>
                <a:lnTo>
                  <a:pt x="3780252" y="0"/>
                </a:lnTo>
                <a:lnTo>
                  <a:pt x="3780252" y="330767"/>
                </a:lnTo>
                <a:lnTo>
                  <a:pt x="4116624" y="330767"/>
                </a:lnTo>
                <a:lnTo>
                  <a:pt x="4116624" y="0"/>
                </a:lnTo>
                <a:lnTo>
                  <a:pt x="4131845" y="0"/>
                </a:lnTo>
                <a:lnTo>
                  <a:pt x="4131845" y="330767"/>
                </a:lnTo>
                <a:lnTo>
                  <a:pt x="4468214" y="330767"/>
                </a:lnTo>
                <a:lnTo>
                  <a:pt x="4468214" y="0"/>
                </a:lnTo>
                <a:lnTo>
                  <a:pt x="4483434" y="0"/>
                </a:lnTo>
                <a:lnTo>
                  <a:pt x="4483434" y="330767"/>
                </a:lnTo>
                <a:lnTo>
                  <a:pt x="4819804" y="330767"/>
                </a:lnTo>
                <a:lnTo>
                  <a:pt x="4819804" y="0"/>
                </a:lnTo>
                <a:lnTo>
                  <a:pt x="4835024" y="0"/>
                </a:lnTo>
                <a:lnTo>
                  <a:pt x="4835024" y="330767"/>
                </a:lnTo>
                <a:lnTo>
                  <a:pt x="5171394" y="330767"/>
                </a:lnTo>
                <a:lnTo>
                  <a:pt x="5171394" y="0"/>
                </a:lnTo>
                <a:lnTo>
                  <a:pt x="5186614" y="0"/>
                </a:lnTo>
                <a:lnTo>
                  <a:pt x="5186614" y="330767"/>
                </a:lnTo>
                <a:lnTo>
                  <a:pt x="5522984" y="330767"/>
                </a:lnTo>
                <a:lnTo>
                  <a:pt x="5522984" y="0"/>
                </a:lnTo>
                <a:lnTo>
                  <a:pt x="5538204" y="0"/>
                </a:lnTo>
                <a:lnTo>
                  <a:pt x="5538204" y="330767"/>
                </a:lnTo>
                <a:lnTo>
                  <a:pt x="5874574" y="330767"/>
                </a:lnTo>
                <a:lnTo>
                  <a:pt x="5874574" y="0"/>
                </a:lnTo>
                <a:lnTo>
                  <a:pt x="5889794" y="0"/>
                </a:lnTo>
                <a:lnTo>
                  <a:pt x="5889794" y="330767"/>
                </a:lnTo>
                <a:lnTo>
                  <a:pt x="6226164" y="330767"/>
                </a:lnTo>
                <a:lnTo>
                  <a:pt x="6226164" y="0"/>
                </a:lnTo>
                <a:lnTo>
                  <a:pt x="6241384" y="0"/>
                </a:lnTo>
                <a:lnTo>
                  <a:pt x="6241384" y="330767"/>
                </a:lnTo>
                <a:lnTo>
                  <a:pt x="6577753" y="330767"/>
                </a:lnTo>
                <a:lnTo>
                  <a:pt x="6577753" y="0"/>
                </a:lnTo>
                <a:lnTo>
                  <a:pt x="6592974" y="0"/>
                </a:lnTo>
                <a:lnTo>
                  <a:pt x="6592974" y="330767"/>
                </a:lnTo>
                <a:lnTo>
                  <a:pt x="6929343" y="330767"/>
                </a:lnTo>
                <a:lnTo>
                  <a:pt x="6929343" y="0"/>
                </a:lnTo>
                <a:lnTo>
                  <a:pt x="6944563" y="0"/>
                </a:lnTo>
                <a:lnTo>
                  <a:pt x="6944563" y="330767"/>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8" name="Google Shape;78;p7"/>
          <p:cNvGrpSpPr/>
          <p:nvPr/>
        </p:nvGrpSpPr>
        <p:grpSpPr>
          <a:xfrm flipH="1">
            <a:off x="-110289" y="5391711"/>
            <a:ext cx="6677447" cy="1466527"/>
            <a:chOff x="-2474" y="4177944"/>
            <a:chExt cx="12202937" cy="2680057"/>
          </a:xfrm>
        </p:grpSpPr>
        <p:sp>
          <p:nvSpPr>
            <p:cNvPr id="79" name="Google Shape;79;p7"/>
            <p:cNvSpPr/>
            <p:nvPr/>
          </p:nvSpPr>
          <p:spPr>
            <a:xfrm>
              <a:off x="7648" y="4177944"/>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rgbClr val="F2F2F2"/>
            </a:solidFill>
            <a:ln>
              <a:noFill/>
            </a:ln>
            <a:effectLst>
              <a:outerShdw blurRad="50800" dist="38100" dir="16200000" rotWithShape="0">
                <a:srgbClr val="000000">
                  <a:alpha val="12549"/>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7"/>
            <p:cNvSpPr/>
            <p:nvPr/>
          </p:nvSpPr>
          <p:spPr>
            <a:xfrm>
              <a:off x="-2474" y="4245677"/>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1" name="Google Shape;81;p7"/>
          <p:cNvSpPr txBox="1">
            <a:spLocks noGrp="1"/>
          </p:cNvSpPr>
          <p:nvPr>
            <p:ph type="title"/>
          </p:nvPr>
        </p:nvSpPr>
        <p:spPr>
          <a:xfrm>
            <a:off x="1142625" y="836300"/>
            <a:ext cx="10053900" cy="763500"/>
          </a:xfrm>
          <a:prstGeom prst="rect">
            <a:avLst/>
          </a:prstGeom>
          <a:noFill/>
          <a:ln>
            <a:noFill/>
          </a:ln>
        </p:spPr>
        <p:txBody>
          <a:bodyPr spcFirstLastPara="1" wrap="square" lIns="121900" tIns="121900" rIns="121900" bIns="121900" anchor="t" anchorCtr="0">
            <a:noAutofit/>
          </a:bodyPr>
          <a:lstStyle>
            <a:lvl1pPr marR="0" lvl="0" algn="ctr">
              <a:lnSpc>
                <a:spcPct val="100000"/>
              </a:lnSpc>
              <a:spcBef>
                <a:spcPct val="0"/>
              </a:spcBef>
              <a:spcAft>
                <a:spcPct val="0"/>
              </a:spcAft>
              <a:buClr>
                <a:schemeClr val="dk1"/>
              </a:buClr>
              <a:buSzPts val="4000"/>
              <a:buFont typeface="Aldrich"/>
              <a:buNone/>
              <a:defRPr/>
            </a:lvl1pPr>
            <a:lvl2pPr lvl="1"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82" name="Google Shape;82;p7"/>
          <p:cNvSpPr txBox="1">
            <a:spLocks noGrp="1"/>
          </p:cNvSpPr>
          <p:nvPr>
            <p:ph type="body" idx="1"/>
          </p:nvPr>
        </p:nvSpPr>
        <p:spPr>
          <a:xfrm>
            <a:off x="1142625" y="1952881"/>
            <a:ext cx="4726800" cy="39165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ct val="0"/>
              </a:spcBef>
              <a:spcAft>
                <a:spcPct val="0"/>
              </a:spcAft>
              <a:buSzPts val="1900"/>
              <a:buChar char="●"/>
              <a:defRPr/>
            </a:lvl1pPr>
            <a:lvl2pPr marL="914400" lvl="1" indent="-349250" algn="l">
              <a:lnSpc>
                <a:spcPct val="115000"/>
              </a:lnSpc>
              <a:spcBef>
                <a:spcPts val="2100"/>
              </a:spcBef>
              <a:spcAft>
                <a:spcPct val="0"/>
              </a:spcAft>
              <a:buSzPts val="1900"/>
              <a:buChar char="○"/>
              <a:defRPr/>
            </a:lvl2pPr>
            <a:lvl3pPr marL="1371600" lvl="2" indent="-349250" algn="l">
              <a:lnSpc>
                <a:spcPct val="115000"/>
              </a:lnSpc>
              <a:spcBef>
                <a:spcPts val="2100"/>
              </a:spcBef>
              <a:spcAft>
                <a:spcPct val="0"/>
              </a:spcAft>
              <a:buSzPts val="1900"/>
              <a:buChar char="■"/>
              <a:defRPr/>
            </a:lvl3pPr>
            <a:lvl4pPr marL="1828800" lvl="3" indent="-349250" algn="l">
              <a:lnSpc>
                <a:spcPct val="115000"/>
              </a:lnSpc>
              <a:spcBef>
                <a:spcPts val="2100"/>
              </a:spcBef>
              <a:spcAft>
                <a:spcPct val="0"/>
              </a:spcAft>
              <a:buSzPts val="1900"/>
              <a:buChar char="●"/>
              <a:defRPr/>
            </a:lvl4pPr>
            <a:lvl5pPr marL="2286000" lvl="4" indent="-349250" algn="l">
              <a:lnSpc>
                <a:spcPct val="115000"/>
              </a:lnSpc>
              <a:spcBef>
                <a:spcPts val="2100"/>
              </a:spcBef>
              <a:spcAft>
                <a:spcPct val="0"/>
              </a:spcAft>
              <a:buSzPts val="1900"/>
              <a:buChar char="○"/>
              <a:defRPr/>
            </a:lvl5pPr>
            <a:lvl6pPr marL="2743200" lvl="5" indent="-349250" algn="l">
              <a:lnSpc>
                <a:spcPct val="115000"/>
              </a:lnSpc>
              <a:spcBef>
                <a:spcPts val="2100"/>
              </a:spcBef>
              <a:spcAft>
                <a:spcPct val="0"/>
              </a:spcAft>
              <a:buSzPts val="1900"/>
              <a:buChar char="■"/>
              <a:defRPr/>
            </a:lvl6pPr>
            <a:lvl7pPr marL="3200400" lvl="6" indent="-349250" algn="l">
              <a:lnSpc>
                <a:spcPct val="115000"/>
              </a:lnSpc>
              <a:spcBef>
                <a:spcPts val="2100"/>
              </a:spcBef>
              <a:spcAft>
                <a:spcPct val="0"/>
              </a:spcAft>
              <a:buSzPts val="1900"/>
              <a:buChar char="●"/>
              <a:defRPr/>
            </a:lvl7pPr>
            <a:lvl8pPr marL="3657600" lvl="7" indent="-349250" algn="l">
              <a:lnSpc>
                <a:spcPct val="115000"/>
              </a:lnSpc>
              <a:spcBef>
                <a:spcPts val="2100"/>
              </a:spcBef>
              <a:spcAft>
                <a:spcPct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83" name="Google Shape;83;p7"/>
          <p:cNvSpPr txBox="1">
            <a:spLocks noGrp="1"/>
          </p:cNvSpPr>
          <p:nvPr>
            <p:ph type="body" idx="2"/>
          </p:nvPr>
        </p:nvSpPr>
        <p:spPr>
          <a:xfrm>
            <a:off x="6469626" y="1938125"/>
            <a:ext cx="4727100" cy="39165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ct val="0"/>
              </a:spcBef>
              <a:spcAft>
                <a:spcPct val="0"/>
              </a:spcAft>
              <a:buSzPts val="1900"/>
              <a:buChar char="●"/>
              <a:defRPr/>
            </a:lvl1pPr>
            <a:lvl2pPr marL="914400" lvl="1" indent="-349250" algn="l">
              <a:lnSpc>
                <a:spcPct val="115000"/>
              </a:lnSpc>
              <a:spcBef>
                <a:spcPts val="2100"/>
              </a:spcBef>
              <a:spcAft>
                <a:spcPct val="0"/>
              </a:spcAft>
              <a:buSzPts val="1900"/>
              <a:buChar char="○"/>
              <a:defRPr/>
            </a:lvl2pPr>
            <a:lvl3pPr marL="1371600" lvl="2" indent="-349250" algn="l">
              <a:lnSpc>
                <a:spcPct val="115000"/>
              </a:lnSpc>
              <a:spcBef>
                <a:spcPts val="2100"/>
              </a:spcBef>
              <a:spcAft>
                <a:spcPct val="0"/>
              </a:spcAft>
              <a:buSzPts val="1900"/>
              <a:buChar char="■"/>
              <a:defRPr/>
            </a:lvl3pPr>
            <a:lvl4pPr marL="1828800" lvl="3" indent="-349250" algn="l">
              <a:lnSpc>
                <a:spcPct val="115000"/>
              </a:lnSpc>
              <a:spcBef>
                <a:spcPts val="2100"/>
              </a:spcBef>
              <a:spcAft>
                <a:spcPct val="0"/>
              </a:spcAft>
              <a:buSzPts val="1900"/>
              <a:buChar char="●"/>
              <a:defRPr/>
            </a:lvl4pPr>
            <a:lvl5pPr marL="2286000" lvl="4" indent="-349250" algn="l">
              <a:lnSpc>
                <a:spcPct val="115000"/>
              </a:lnSpc>
              <a:spcBef>
                <a:spcPts val="2100"/>
              </a:spcBef>
              <a:spcAft>
                <a:spcPct val="0"/>
              </a:spcAft>
              <a:buSzPts val="1900"/>
              <a:buChar char="○"/>
              <a:defRPr/>
            </a:lvl5pPr>
            <a:lvl6pPr marL="2743200" lvl="5" indent="-349250" algn="l">
              <a:lnSpc>
                <a:spcPct val="115000"/>
              </a:lnSpc>
              <a:spcBef>
                <a:spcPts val="2100"/>
              </a:spcBef>
              <a:spcAft>
                <a:spcPct val="0"/>
              </a:spcAft>
              <a:buSzPts val="1900"/>
              <a:buChar char="■"/>
              <a:defRPr/>
            </a:lvl6pPr>
            <a:lvl7pPr marL="3200400" lvl="6" indent="-349250" algn="l">
              <a:lnSpc>
                <a:spcPct val="115000"/>
              </a:lnSpc>
              <a:spcBef>
                <a:spcPts val="2100"/>
              </a:spcBef>
              <a:spcAft>
                <a:spcPct val="0"/>
              </a:spcAft>
              <a:buSzPts val="1900"/>
              <a:buChar char="●"/>
              <a:defRPr/>
            </a:lvl7pPr>
            <a:lvl8pPr marL="3657600" lvl="7" indent="-349250" algn="l">
              <a:lnSpc>
                <a:spcPct val="115000"/>
              </a:lnSpc>
              <a:spcBef>
                <a:spcPts val="2100"/>
              </a:spcBef>
              <a:spcAft>
                <a:spcPct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84" name="Google Shape;84;p7"/>
          <p:cNvSpPr/>
          <p:nvPr/>
        </p:nvSpPr>
        <p:spPr>
          <a:xfrm>
            <a:off x="1" y="1350"/>
            <a:ext cx="3771161" cy="2804374"/>
          </a:xfrm>
          <a:custGeom>
            <a:avLst/>
            <a:gdLst/>
            <a:ahLst/>
            <a:cxnLst/>
            <a:rect l="l" t="t" r="r" b="b"/>
            <a:pathLst>
              <a:path w="3771161" h="2804374" extrusionOk="0">
                <a:moveTo>
                  <a:pt x="0" y="0"/>
                </a:moveTo>
                <a:lnTo>
                  <a:pt x="3771161" y="0"/>
                </a:lnTo>
                <a:lnTo>
                  <a:pt x="3683533" y="34696"/>
                </a:lnTo>
                <a:cubicBezTo>
                  <a:pt x="3615999" y="63001"/>
                  <a:pt x="3544612" y="84334"/>
                  <a:pt x="3515164" y="166957"/>
                </a:cubicBezTo>
                <a:cubicBezTo>
                  <a:pt x="3502780" y="201818"/>
                  <a:pt x="3471042" y="232828"/>
                  <a:pt x="3442321" y="258323"/>
                </a:cubicBezTo>
                <a:cubicBezTo>
                  <a:pt x="3364901" y="326066"/>
                  <a:pt x="3279571" y="383196"/>
                  <a:pt x="3205167" y="456038"/>
                </a:cubicBezTo>
                <a:cubicBezTo>
                  <a:pt x="3128475" y="532002"/>
                  <a:pt x="3055111" y="610880"/>
                  <a:pt x="2983415" y="691007"/>
                </a:cubicBezTo>
                <a:cubicBezTo>
                  <a:pt x="2950635" y="727636"/>
                  <a:pt x="2912445" y="756044"/>
                  <a:pt x="2876439" y="788095"/>
                </a:cubicBezTo>
                <a:cubicBezTo>
                  <a:pt x="2832214" y="827430"/>
                  <a:pt x="2769361" y="833674"/>
                  <a:pt x="2726384" y="874569"/>
                </a:cubicBezTo>
                <a:cubicBezTo>
                  <a:pt x="2716270" y="877660"/>
                  <a:pt x="2709266" y="886880"/>
                  <a:pt x="2709006" y="897463"/>
                </a:cubicBezTo>
                <a:lnTo>
                  <a:pt x="2686113" y="918275"/>
                </a:lnTo>
                <a:cubicBezTo>
                  <a:pt x="2675530" y="917849"/>
                  <a:pt x="2665571" y="923290"/>
                  <a:pt x="2660202" y="932427"/>
                </a:cubicBezTo>
                <a:cubicBezTo>
                  <a:pt x="2634290" y="933676"/>
                  <a:pt x="2623884" y="956778"/>
                  <a:pt x="2606402" y="970098"/>
                </a:cubicBezTo>
                <a:cubicBezTo>
                  <a:pt x="2573831" y="994968"/>
                  <a:pt x="2553331" y="1035135"/>
                  <a:pt x="2513996" y="1050224"/>
                </a:cubicBezTo>
                <a:cubicBezTo>
                  <a:pt x="2453902" y="1072898"/>
                  <a:pt x="2402266" y="1113566"/>
                  <a:pt x="2366127" y="1166668"/>
                </a:cubicBezTo>
                <a:cubicBezTo>
                  <a:pt x="2344690" y="1197053"/>
                  <a:pt x="2324503" y="1227127"/>
                  <a:pt x="2293284" y="1251477"/>
                </a:cubicBezTo>
                <a:cubicBezTo>
                  <a:pt x="2266020" y="1272290"/>
                  <a:pt x="2222626" y="1295703"/>
                  <a:pt x="2216903" y="1323591"/>
                </a:cubicBezTo>
                <a:cubicBezTo>
                  <a:pt x="2203791" y="1386028"/>
                  <a:pt x="2148431" y="1417246"/>
                  <a:pt x="2124290" y="1470630"/>
                </a:cubicBezTo>
                <a:cubicBezTo>
                  <a:pt x="2109097" y="1504553"/>
                  <a:pt x="2084538" y="1544512"/>
                  <a:pt x="2048118" y="1564284"/>
                </a:cubicBezTo>
                <a:cubicBezTo>
                  <a:pt x="1959291" y="1613358"/>
                  <a:pt x="1864981" y="1651777"/>
                  <a:pt x="1767154" y="1678751"/>
                </a:cubicBezTo>
                <a:cubicBezTo>
                  <a:pt x="1731565" y="1688532"/>
                  <a:pt x="1703051" y="1707679"/>
                  <a:pt x="1687755" y="1740354"/>
                </a:cubicBezTo>
                <a:cubicBezTo>
                  <a:pt x="1678181" y="1761166"/>
                  <a:pt x="1660387" y="1768867"/>
                  <a:pt x="1646131" y="1782707"/>
                </a:cubicBezTo>
                <a:cubicBezTo>
                  <a:pt x="1597847" y="1830887"/>
                  <a:pt x="1539989" y="1877610"/>
                  <a:pt x="1513454" y="1937237"/>
                </a:cubicBezTo>
                <a:cubicBezTo>
                  <a:pt x="1482235" y="2006125"/>
                  <a:pt x="1444877" y="2033077"/>
                  <a:pt x="1373388" y="2032349"/>
                </a:cubicBezTo>
                <a:cubicBezTo>
                  <a:pt x="1312617" y="2031620"/>
                  <a:pt x="1261107" y="2049310"/>
                  <a:pt x="1226454" y="2110602"/>
                </a:cubicBezTo>
                <a:cubicBezTo>
                  <a:pt x="1199710" y="2158054"/>
                  <a:pt x="1169533" y="2204256"/>
                  <a:pt x="1114068" y="2233601"/>
                </a:cubicBezTo>
                <a:cubicBezTo>
                  <a:pt x="1015003" y="2285631"/>
                  <a:pt x="917187" y="2343178"/>
                  <a:pt x="856414" y="2444429"/>
                </a:cubicBezTo>
                <a:cubicBezTo>
                  <a:pt x="846196" y="2463388"/>
                  <a:pt x="827100" y="2475917"/>
                  <a:pt x="805633" y="2477728"/>
                </a:cubicBezTo>
                <a:cubicBezTo>
                  <a:pt x="734455" y="2479080"/>
                  <a:pt x="676806" y="2528717"/>
                  <a:pt x="606045" y="2531840"/>
                </a:cubicBezTo>
                <a:cubicBezTo>
                  <a:pt x="588874" y="2532568"/>
                  <a:pt x="573682" y="2546408"/>
                  <a:pt x="564421" y="2560768"/>
                </a:cubicBezTo>
                <a:cubicBezTo>
                  <a:pt x="515511" y="2635587"/>
                  <a:pt x="438403" y="2684081"/>
                  <a:pt x="385436" y="2754737"/>
                </a:cubicBezTo>
                <a:cubicBezTo>
                  <a:pt x="364624" y="2783146"/>
                  <a:pt x="334655" y="2796361"/>
                  <a:pt x="303540" y="2785955"/>
                </a:cubicBezTo>
                <a:cubicBezTo>
                  <a:pt x="245891" y="2765143"/>
                  <a:pt x="190842" y="2778671"/>
                  <a:pt x="134754" y="2788036"/>
                </a:cubicBezTo>
                <a:cubicBezTo>
                  <a:pt x="96043" y="2773989"/>
                  <a:pt x="59518" y="2774405"/>
                  <a:pt x="27364" y="2804374"/>
                </a:cubicBezTo>
                <a:lnTo>
                  <a:pt x="0" y="2804374"/>
                </a:lnTo>
                <a:close/>
              </a:path>
            </a:pathLst>
          </a:cu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7"/>
          <p:cNvSpPr/>
          <p:nvPr/>
        </p:nvSpPr>
        <p:spPr>
          <a:xfrm>
            <a:off x="1" y="1350"/>
            <a:ext cx="3688778" cy="2789487"/>
          </a:xfrm>
          <a:custGeom>
            <a:avLst/>
            <a:gdLst/>
            <a:ahLst/>
            <a:cxnLst/>
            <a:rect l="l" t="t" r="r" b="b"/>
            <a:pathLst>
              <a:path w="3688777" h="2789487" extrusionOk="0">
                <a:moveTo>
                  <a:pt x="0" y="0"/>
                </a:moveTo>
                <a:lnTo>
                  <a:pt x="3688778" y="0"/>
                </a:lnTo>
                <a:lnTo>
                  <a:pt x="3601156" y="34694"/>
                </a:lnTo>
                <a:cubicBezTo>
                  <a:pt x="3533620" y="62999"/>
                  <a:pt x="3462234" y="84331"/>
                  <a:pt x="3432786" y="166955"/>
                </a:cubicBezTo>
                <a:cubicBezTo>
                  <a:pt x="3420403" y="201816"/>
                  <a:pt x="3388664" y="232826"/>
                  <a:pt x="3359943" y="258321"/>
                </a:cubicBezTo>
                <a:cubicBezTo>
                  <a:pt x="3282522" y="326064"/>
                  <a:pt x="3197193" y="383194"/>
                  <a:pt x="3122789" y="456036"/>
                </a:cubicBezTo>
                <a:cubicBezTo>
                  <a:pt x="3046097" y="532000"/>
                  <a:pt x="2972733" y="610878"/>
                  <a:pt x="2901037" y="691004"/>
                </a:cubicBezTo>
                <a:cubicBezTo>
                  <a:pt x="2868257" y="727634"/>
                  <a:pt x="2830067" y="756042"/>
                  <a:pt x="2794061" y="788093"/>
                </a:cubicBezTo>
                <a:cubicBezTo>
                  <a:pt x="2749836" y="827428"/>
                  <a:pt x="2686983" y="833672"/>
                  <a:pt x="2644006" y="874567"/>
                </a:cubicBezTo>
                <a:cubicBezTo>
                  <a:pt x="2633892" y="877658"/>
                  <a:pt x="2626888" y="886878"/>
                  <a:pt x="2626628" y="897461"/>
                </a:cubicBezTo>
                <a:lnTo>
                  <a:pt x="2603735" y="918273"/>
                </a:lnTo>
                <a:cubicBezTo>
                  <a:pt x="2593151" y="917847"/>
                  <a:pt x="2583194" y="923289"/>
                  <a:pt x="2577824" y="932425"/>
                </a:cubicBezTo>
                <a:cubicBezTo>
                  <a:pt x="2551912" y="933674"/>
                  <a:pt x="2541506" y="956776"/>
                  <a:pt x="2524024" y="970096"/>
                </a:cubicBezTo>
                <a:cubicBezTo>
                  <a:pt x="2491453" y="994966"/>
                  <a:pt x="2470953" y="1035133"/>
                  <a:pt x="2431618" y="1050222"/>
                </a:cubicBezTo>
                <a:cubicBezTo>
                  <a:pt x="2371524" y="1072897"/>
                  <a:pt x="2319888" y="1113564"/>
                  <a:pt x="2283749" y="1166666"/>
                </a:cubicBezTo>
                <a:cubicBezTo>
                  <a:pt x="2262312" y="1197052"/>
                  <a:pt x="2242125" y="1227125"/>
                  <a:pt x="2210906" y="1251475"/>
                </a:cubicBezTo>
                <a:cubicBezTo>
                  <a:pt x="2183642" y="1272288"/>
                  <a:pt x="2140248" y="1295701"/>
                  <a:pt x="2134526" y="1323589"/>
                </a:cubicBezTo>
                <a:cubicBezTo>
                  <a:pt x="2121413" y="1386026"/>
                  <a:pt x="2066053" y="1417244"/>
                  <a:pt x="2041912" y="1470628"/>
                </a:cubicBezTo>
                <a:cubicBezTo>
                  <a:pt x="2026719" y="1504551"/>
                  <a:pt x="2002160" y="1544510"/>
                  <a:pt x="1965740" y="1564282"/>
                </a:cubicBezTo>
                <a:cubicBezTo>
                  <a:pt x="1876913" y="1613356"/>
                  <a:pt x="1782602" y="1651775"/>
                  <a:pt x="1684776" y="1678749"/>
                </a:cubicBezTo>
                <a:cubicBezTo>
                  <a:pt x="1649187" y="1688530"/>
                  <a:pt x="1620673" y="1707677"/>
                  <a:pt x="1605378" y="1740352"/>
                </a:cubicBezTo>
                <a:cubicBezTo>
                  <a:pt x="1595803" y="1761164"/>
                  <a:pt x="1578009" y="1768865"/>
                  <a:pt x="1563753" y="1782705"/>
                </a:cubicBezTo>
                <a:cubicBezTo>
                  <a:pt x="1515469" y="1830885"/>
                  <a:pt x="1457611" y="1877608"/>
                  <a:pt x="1431075" y="1937234"/>
                </a:cubicBezTo>
                <a:cubicBezTo>
                  <a:pt x="1399857" y="2006123"/>
                  <a:pt x="1362499" y="2033075"/>
                  <a:pt x="1291009" y="2032347"/>
                </a:cubicBezTo>
                <a:cubicBezTo>
                  <a:pt x="1230239" y="2031618"/>
                  <a:pt x="1178729" y="2049308"/>
                  <a:pt x="1144076" y="2110600"/>
                </a:cubicBezTo>
                <a:cubicBezTo>
                  <a:pt x="1117333" y="2158052"/>
                  <a:pt x="1087156" y="2204255"/>
                  <a:pt x="1031690" y="2233599"/>
                </a:cubicBezTo>
                <a:cubicBezTo>
                  <a:pt x="932625" y="2285630"/>
                  <a:pt x="834808" y="2343176"/>
                  <a:pt x="774036" y="2444427"/>
                </a:cubicBezTo>
                <a:cubicBezTo>
                  <a:pt x="763818" y="2463386"/>
                  <a:pt x="744722" y="2475915"/>
                  <a:pt x="723255" y="2477726"/>
                </a:cubicBezTo>
                <a:cubicBezTo>
                  <a:pt x="652077" y="2479079"/>
                  <a:pt x="594428" y="2528715"/>
                  <a:pt x="523667" y="2531838"/>
                </a:cubicBezTo>
                <a:cubicBezTo>
                  <a:pt x="506496" y="2532566"/>
                  <a:pt x="491304" y="2546406"/>
                  <a:pt x="482043" y="2560766"/>
                </a:cubicBezTo>
                <a:cubicBezTo>
                  <a:pt x="433134" y="2635586"/>
                  <a:pt x="356025" y="2684079"/>
                  <a:pt x="303058" y="2754735"/>
                </a:cubicBezTo>
                <a:cubicBezTo>
                  <a:pt x="282246" y="2783144"/>
                  <a:pt x="252276" y="2796359"/>
                  <a:pt x="221162" y="2785953"/>
                </a:cubicBezTo>
                <a:cubicBezTo>
                  <a:pt x="163513" y="2765141"/>
                  <a:pt x="108464" y="2778669"/>
                  <a:pt x="52376" y="2788034"/>
                </a:cubicBezTo>
                <a:cubicBezTo>
                  <a:pt x="42699" y="2784522"/>
                  <a:pt x="33157" y="2781914"/>
                  <a:pt x="23787" y="2780446"/>
                </a:cubicBezTo>
                <a:lnTo>
                  <a:pt x="0" y="2779800"/>
                </a:lnTo>
                <a:close/>
              </a:path>
            </a:pathLst>
          </a:custGeom>
          <a:blipFill rotWithShape="1">
            <a:blip r:embed="rId3">
              <a:alphaModFix/>
            </a:blip>
            <a:stretch>
              <a:fillRect l="-1968" t="-1268" r="-17396" b="-3478"/>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7"/>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1400"/>
              <a:buFont typeface="Arial"/>
              <a:buNone/>
            </a:pPr>
            <a:r>
              <a:rPr lang="en" sz="1200" b="0" i="0" u="none" strike="noStrike" cap="none">
                <a:solidFill>
                  <a:schemeClr val="dk1"/>
                </a:solidFill>
                <a:latin typeface="Barlow Condensed"/>
                <a:ea typeface="Barlow Condensed"/>
                <a:cs typeface="Barlow Condensed"/>
                <a:sym typeface="Barlow Condensed"/>
              </a:rPr>
              <a:t>SLIDESMANIA.COM</a:t>
            </a:r>
            <a:endParaRPr sz="12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8 Three columns">
  <p:cSld name="CUSTOM_8">
    <p:bg>
      <p:bgPr>
        <a:solidFill>
          <a:schemeClr val="accent1"/>
        </a:solidFill>
        <a:effectLst/>
      </p:bgPr>
    </p:bg>
    <p:spTree>
      <p:nvGrpSpPr>
        <p:cNvPr id="1" name="Shape 106"/>
        <p:cNvGrpSpPr/>
        <p:nvPr/>
      </p:nvGrpSpPr>
      <p:grpSpPr>
        <a:xfrm>
          <a:off x="0" y="0"/>
          <a:ext cx="0" cy="0"/>
          <a:chOff x="0" y="0"/>
          <a:chExt cx="0" cy="0"/>
        </a:xfrm>
      </p:grpSpPr>
      <p:sp>
        <p:nvSpPr>
          <p:cNvPr id="107" name="Google Shape;107;p10"/>
          <p:cNvSpPr/>
          <p:nvPr/>
        </p:nvSpPr>
        <p:spPr>
          <a:xfrm rot="-5400000">
            <a:off x="2688684" y="-2694265"/>
            <a:ext cx="6817129" cy="12194497"/>
          </a:xfrm>
          <a:custGeom>
            <a:avLst/>
            <a:gdLst/>
            <a:ahLst/>
            <a:cxnLst/>
            <a:rect l="l" t="t" r="r" b="b"/>
            <a:pathLst>
              <a:path w="7119716" h="12539329" extrusionOk="0">
                <a:moveTo>
                  <a:pt x="583070" y="12004282"/>
                </a:moveTo>
                <a:lnTo>
                  <a:pt x="246697" y="12004282"/>
                </a:lnTo>
                <a:lnTo>
                  <a:pt x="246697" y="12354830"/>
                </a:lnTo>
                <a:lnTo>
                  <a:pt x="583070" y="12354830"/>
                </a:lnTo>
                <a:close/>
                <a:moveTo>
                  <a:pt x="583070" y="11639155"/>
                </a:moveTo>
                <a:lnTo>
                  <a:pt x="246697" y="11639155"/>
                </a:lnTo>
                <a:lnTo>
                  <a:pt x="246697" y="11989703"/>
                </a:lnTo>
                <a:lnTo>
                  <a:pt x="583070" y="11989703"/>
                </a:lnTo>
                <a:close/>
                <a:moveTo>
                  <a:pt x="583070" y="11274028"/>
                </a:moveTo>
                <a:lnTo>
                  <a:pt x="246697" y="11274028"/>
                </a:lnTo>
                <a:lnTo>
                  <a:pt x="246697" y="11624575"/>
                </a:lnTo>
                <a:lnTo>
                  <a:pt x="583070" y="11624575"/>
                </a:lnTo>
                <a:close/>
                <a:moveTo>
                  <a:pt x="583070" y="10908900"/>
                </a:moveTo>
                <a:lnTo>
                  <a:pt x="246697" y="10908900"/>
                </a:lnTo>
                <a:lnTo>
                  <a:pt x="246697" y="11259448"/>
                </a:lnTo>
                <a:lnTo>
                  <a:pt x="583070" y="11259448"/>
                </a:lnTo>
                <a:close/>
                <a:moveTo>
                  <a:pt x="583070" y="10543772"/>
                </a:moveTo>
                <a:lnTo>
                  <a:pt x="246697" y="10543772"/>
                </a:lnTo>
                <a:lnTo>
                  <a:pt x="246697" y="10894320"/>
                </a:lnTo>
                <a:lnTo>
                  <a:pt x="583070" y="10894320"/>
                </a:lnTo>
                <a:close/>
                <a:moveTo>
                  <a:pt x="583070" y="10178645"/>
                </a:moveTo>
                <a:lnTo>
                  <a:pt x="246697" y="10178645"/>
                </a:lnTo>
                <a:lnTo>
                  <a:pt x="246697" y="10529192"/>
                </a:lnTo>
                <a:lnTo>
                  <a:pt x="583070" y="10529192"/>
                </a:lnTo>
                <a:close/>
                <a:moveTo>
                  <a:pt x="583070" y="9813518"/>
                </a:moveTo>
                <a:lnTo>
                  <a:pt x="246697" y="9813518"/>
                </a:lnTo>
                <a:lnTo>
                  <a:pt x="246697" y="10164065"/>
                </a:lnTo>
                <a:lnTo>
                  <a:pt x="583070" y="10164065"/>
                </a:lnTo>
                <a:close/>
                <a:moveTo>
                  <a:pt x="583070" y="9448390"/>
                </a:moveTo>
                <a:lnTo>
                  <a:pt x="246697" y="9448390"/>
                </a:lnTo>
                <a:lnTo>
                  <a:pt x="246697" y="9798938"/>
                </a:lnTo>
                <a:lnTo>
                  <a:pt x="583070" y="9798938"/>
                </a:lnTo>
                <a:close/>
                <a:moveTo>
                  <a:pt x="583070" y="9083262"/>
                </a:moveTo>
                <a:lnTo>
                  <a:pt x="246697" y="9083262"/>
                </a:lnTo>
                <a:lnTo>
                  <a:pt x="246697" y="9433810"/>
                </a:lnTo>
                <a:lnTo>
                  <a:pt x="583070" y="9433810"/>
                </a:lnTo>
                <a:close/>
                <a:moveTo>
                  <a:pt x="583070" y="8718135"/>
                </a:moveTo>
                <a:lnTo>
                  <a:pt x="246697" y="8718135"/>
                </a:lnTo>
                <a:lnTo>
                  <a:pt x="246697" y="9068682"/>
                </a:lnTo>
                <a:lnTo>
                  <a:pt x="583070" y="9068682"/>
                </a:lnTo>
                <a:close/>
                <a:moveTo>
                  <a:pt x="583070" y="8353008"/>
                </a:moveTo>
                <a:lnTo>
                  <a:pt x="246697" y="8353008"/>
                </a:lnTo>
                <a:lnTo>
                  <a:pt x="246697" y="8703555"/>
                </a:lnTo>
                <a:lnTo>
                  <a:pt x="583070" y="8703555"/>
                </a:lnTo>
                <a:close/>
                <a:moveTo>
                  <a:pt x="583070" y="7987881"/>
                </a:moveTo>
                <a:lnTo>
                  <a:pt x="246697" y="7987881"/>
                </a:lnTo>
                <a:lnTo>
                  <a:pt x="246697" y="8338428"/>
                </a:lnTo>
                <a:lnTo>
                  <a:pt x="583070" y="8338428"/>
                </a:lnTo>
                <a:close/>
                <a:moveTo>
                  <a:pt x="583070" y="7622754"/>
                </a:moveTo>
                <a:lnTo>
                  <a:pt x="246697" y="7622754"/>
                </a:lnTo>
                <a:lnTo>
                  <a:pt x="246697" y="7973301"/>
                </a:lnTo>
                <a:lnTo>
                  <a:pt x="583070" y="7973301"/>
                </a:lnTo>
                <a:close/>
                <a:moveTo>
                  <a:pt x="583070" y="7257625"/>
                </a:moveTo>
                <a:lnTo>
                  <a:pt x="246697" y="7257625"/>
                </a:lnTo>
                <a:lnTo>
                  <a:pt x="246697" y="7608174"/>
                </a:lnTo>
                <a:lnTo>
                  <a:pt x="583070" y="7608174"/>
                </a:lnTo>
                <a:close/>
                <a:moveTo>
                  <a:pt x="583070" y="6892501"/>
                </a:moveTo>
                <a:lnTo>
                  <a:pt x="246697" y="6892501"/>
                </a:lnTo>
                <a:lnTo>
                  <a:pt x="246697" y="7243044"/>
                </a:lnTo>
                <a:lnTo>
                  <a:pt x="583070" y="7243044"/>
                </a:lnTo>
                <a:close/>
                <a:moveTo>
                  <a:pt x="583070" y="6527374"/>
                </a:moveTo>
                <a:lnTo>
                  <a:pt x="246697" y="6527374"/>
                </a:lnTo>
                <a:lnTo>
                  <a:pt x="246697" y="6877920"/>
                </a:lnTo>
                <a:lnTo>
                  <a:pt x="583070" y="6877920"/>
                </a:lnTo>
                <a:close/>
                <a:moveTo>
                  <a:pt x="583070" y="6187383"/>
                </a:moveTo>
                <a:lnTo>
                  <a:pt x="246698" y="6187383"/>
                </a:lnTo>
                <a:lnTo>
                  <a:pt x="246698" y="6357302"/>
                </a:lnTo>
                <a:lnTo>
                  <a:pt x="246697" y="6357302"/>
                </a:lnTo>
                <a:lnTo>
                  <a:pt x="246697" y="6512794"/>
                </a:lnTo>
                <a:lnTo>
                  <a:pt x="583070" y="6512794"/>
                </a:lnTo>
                <a:close/>
                <a:moveTo>
                  <a:pt x="583071" y="5822255"/>
                </a:moveTo>
                <a:lnTo>
                  <a:pt x="246698" y="5822255"/>
                </a:lnTo>
                <a:lnTo>
                  <a:pt x="246698" y="6172803"/>
                </a:lnTo>
                <a:lnTo>
                  <a:pt x="583071" y="6172803"/>
                </a:lnTo>
                <a:close/>
                <a:moveTo>
                  <a:pt x="583071" y="5457129"/>
                </a:moveTo>
                <a:lnTo>
                  <a:pt x="246698" y="5457129"/>
                </a:lnTo>
                <a:lnTo>
                  <a:pt x="246698" y="5807676"/>
                </a:lnTo>
                <a:lnTo>
                  <a:pt x="583071" y="5807676"/>
                </a:lnTo>
                <a:close/>
                <a:moveTo>
                  <a:pt x="583071" y="5092001"/>
                </a:moveTo>
                <a:lnTo>
                  <a:pt x="246698" y="5092001"/>
                </a:lnTo>
                <a:lnTo>
                  <a:pt x="246698" y="5442548"/>
                </a:lnTo>
                <a:lnTo>
                  <a:pt x="583071" y="5442548"/>
                </a:lnTo>
                <a:close/>
                <a:moveTo>
                  <a:pt x="583071" y="4726873"/>
                </a:moveTo>
                <a:lnTo>
                  <a:pt x="246698" y="4726873"/>
                </a:lnTo>
                <a:lnTo>
                  <a:pt x="246698" y="5077421"/>
                </a:lnTo>
                <a:lnTo>
                  <a:pt x="583071" y="5077421"/>
                </a:lnTo>
                <a:close/>
                <a:moveTo>
                  <a:pt x="583071" y="4361745"/>
                </a:moveTo>
                <a:lnTo>
                  <a:pt x="246698" y="4361745"/>
                </a:lnTo>
                <a:lnTo>
                  <a:pt x="246698" y="4712293"/>
                </a:lnTo>
                <a:lnTo>
                  <a:pt x="583071" y="4712293"/>
                </a:lnTo>
                <a:close/>
                <a:moveTo>
                  <a:pt x="583071" y="3996618"/>
                </a:moveTo>
                <a:lnTo>
                  <a:pt x="246698" y="3996618"/>
                </a:lnTo>
                <a:lnTo>
                  <a:pt x="246698" y="4347165"/>
                </a:lnTo>
                <a:lnTo>
                  <a:pt x="583071" y="4347165"/>
                </a:lnTo>
                <a:close/>
                <a:moveTo>
                  <a:pt x="583071" y="3631491"/>
                </a:moveTo>
                <a:lnTo>
                  <a:pt x="246698" y="3631491"/>
                </a:lnTo>
                <a:lnTo>
                  <a:pt x="246698" y="3982038"/>
                </a:lnTo>
                <a:lnTo>
                  <a:pt x="583071" y="3982038"/>
                </a:lnTo>
                <a:close/>
                <a:moveTo>
                  <a:pt x="583071" y="3266363"/>
                </a:moveTo>
                <a:lnTo>
                  <a:pt x="246698" y="3266363"/>
                </a:lnTo>
                <a:lnTo>
                  <a:pt x="246698" y="3616911"/>
                </a:lnTo>
                <a:lnTo>
                  <a:pt x="583071" y="3616911"/>
                </a:lnTo>
                <a:close/>
                <a:moveTo>
                  <a:pt x="583071" y="2901235"/>
                </a:moveTo>
                <a:lnTo>
                  <a:pt x="246698" y="2901235"/>
                </a:lnTo>
                <a:lnTo>
                  <a:pt x="246698" y="3251783"/>
                </a:lnTo>
                <a:lnTo>
                  <a:pt x="583071" y="3251783"/>
                </a:lnTo>
                <a:close/>
                <a:moveTo>
                  <a:pt x="583071" y="2536108"/>
                </a:moveTo>
                <a:lnTo>
                  <a:pt x="246698" y="2536108"/>
                </a:lnTo>
                <a:lnTo>
                  <a:pt x="246698" y="2886655"/>
                </a:lnTo>
                <a:lnTo>
                  <a:pt x="583071" y="2886655"/>
                </a:lnTo>
                <a:close/>
                <a:moveTo>
                  <a:pt x="583071" y="2170981"/>
                </a:moveTo>
                <a:lnTo>
                  <a:pt x="246698" y="2170981"/>
                </a:lnTo>
                <a:lnTo>
                  <a:pt x="246698" y="2521528"/>
                </a:lnTo>
                <a:lnTo>
                  <a:pt x="583071" y="2521528"/>
                </a:lnTo>
                <a:close/>
                <a:moveTo>
                  <a:pt x="583071" y="1805854"/>
                </a:moveTo>
                <a:lnTo>
                  <a:pt x="246698" y="1805854"/>
                </a:lnTo>
                <a:lnTo>
                  <a:pt x="246698" y="2156401"/>
                </a:lnTo>
                <a:lnTo>
                  <a:pt x="583071" y="2156401"/>
                </a:lnTo>
                <a:close/>
                <a:moveTo>
                  <a:pt x="583071" y="1440727"/>
                </a:moveTo>
                <a:lnTo>
                  <a:pt x="246698" y="1440727"/>
                </a:lnTo>
                <a:lnTo>
                  <a:pt x="246698" y="1791274"/>
                </a:lnTo>
                <a:lnTo>
                  <a:pt x="583071" y="1791274"/>
                </a:lnTo>
                <a:close/>
                <a:moveTo>
                  <a:pt x="583071" y="1075598"/>
                </a:moveTo>
                <a:lnTo>
                  <a:pt x="246698" y="1075598"/>
                </a:lnTo>
                <a:lnTo>
                  <a:pt x="246698" y="1426147"/>
                </a:lnTo>
                <a:lnTo>
                  <a:pt x="583071" y="1426147"/>
                </a:lnTo>
                <a:close/>
                <a:moveTo>
                  <a:pt x="583071" y="710474"/>
                </a:moveTo>
                <a:lnTo>
                  <a:pt x="246698" y="710474"/>
                </a:lnTo>
                <a:lnTo>
                  <a:pt x="246698" y="1061017"/>
                </a:lnTo>
                <a:lnTo>
                  <a:pt x="583071" y="1061017"/>
                </a:lnTo>
                <a:close/>
                <a:moveTo>
                  <a:pt x="583071" y="345347"/>
                </a:moveTo>
                <a:lnTo>
                  <a:pt x="246698" y="345347"/>
                </a:lnTo>
                <a:lnTo>
                  <a:pt x="246698" y="695893"/>
                </a:lnTo>
                <a:lnTo>
                  <a:pt x="583071" y="695893"/>
                </a:lnTo>
                <a:close/>
                <a:moveTo>
                  <a:pt x="934659" y="12004282"/>
                </a:moveTo>
                <a:lnTo>
                  <a:pt x="598290" y="12004282"/>
                </a:lnTo>
                <a:lnTo>
                  <a:pt x="598290" y="12354830"/>
                </a:lnTo>
                <a:lnTo>
                  <a:pt x="934659" y="12354830"/>
                </a:lnTo>
                <a:close/>
                <a:moveTo>
                  <a:pt x="934659" y="11639155"/>
                </a:moveTo>
                <a:lnTo>
                  <a:pt x="598290" y="11639155"/>
                </a:lnTo>
                <a:lnTo>
                  <a:pt x="598290" y="11989703"/>
                </a:lnTo>
                <a:lnTo>
                  <a:pt x="934659" y="11989703"/>
                </a:lnTo>
                <a:close/>
                <a:moveTo>
                  <a:pt x="934659" y="11274028"/>
                </a:moveTo>
                <a:lnTo>
                  <a:pt x="598290" y="11274028"/>
                </a:lnTo>
                <a:lnTo>
                  <a:pt x="598290" y="11624575"/>
                </a:lnTo>
                <a:lnTo>
                  <a:pt x="934659" y="11624575"/>
                </a:lnTo>
                <a:close/>
                <a:moveTo>
                  <a:pt x="934659" y="10908900"/>
                </a:moveTo>
                <a:lnTo>
                  <a:pt x="598290" y="10908900"/>
                </a:lnTo>
                <a:lnTo>
                  <a:pt x="598290" y="11259448"/>
                </a:lnTo>
                <a:lnTo>
                  <a:pt x="934659" y="11259448"/>
                </a:lnTo>
                <a:close/>
                <a:moveTo>
                  <a:pt x="934659" y="10543772"/>
                </a:moveTo>
                <a:lnTo>
                  <a:pt x="598290" y="10543772"/>
                </a:lnTo>
                <a:lnTo>
                  <a:pt x="598290" y="10894320"/>
                </a:lnTo>
                <a:lnTo>
                  <a:pt x="934659" y="10894320"/>
                </a:lnTo>
                <a:close/>
                <a:moveTo>
                  <a:pt x="934659" y="10178645"/>
                </a:moveTo>
                <a:lnTo>
                  <a:pt x="598290" y="10178645"/>
                </a:lnTo>
                <a:lnTo>
                  <a:pt x="598290" y="10529192"/>
                </a:lnTo>
                <a:lnTo>
                  <a:pt x="934659" y="10529192"/>
                </a:lnTo>
                <a:close/>
                <a:moveTo>
                  <a:pt x="934659" y="9813518"/>
                </a:moveTo>
                <a:lnTo>
                  <a:pt x="598290" y="9813518"/>
                </a:lnTo>
                <a:lnTo>
                  <a:pt x="598290" y="10164065"/>
                </a:lnTo>
                <a:lnTo>
                  <a:pt x="934659" y="10164065"/>
                </a:lnTo>
                <a:close/>
                <a:moveTo>
                  <a:pt x="934659" y="9448390"/>
                </a:moveTo>
                <a:lnTo>
                  <a:pt x="598290" y="9448390"/>
                </a:lnTo>
                <a:lnTo>
                  <a:pt x="598290" y="9798938"/>
                </a:lnTo>
                <a:lnTo>
                  <a:pt x="934659" y="9798938"/>
                </a:lnTo>
                <a:close/>
                <a:moveTo>
                  <a:pt x="934659" y="9083262"/>
                </a:moveTo>
                <a:lnTo>
                  <a:pt x="598290" y="9083262"/>
                </a:lnTo>
                <a:lnTo>
                  <a:pt x="598290" y="9433810"/>
                </a:lnTo>
                <a:lnTo>
                  <a:pt x="934659" y="9433810"/>
                </a:lnTo>
                <a:close/>
                <a:moveTo>
                  <a:pt x="934659" y="8718135"/>
                </a:moveTo>
                <a:lnTo>
                  <a:pt x="598290" y="8718135"/>
                </a:lnTo>
                <a:lnTo>
                  <a:pt x="598290" y="9068682"/>
                </a:lnTo>
                <a:lnTo>
                  <a:pt x="934659" y="9068682"/>
                </a:lnTo>
                <a:close/>
                <a:moveTo>
                  <a:pt x="934659" y="8353008"/>
                </a:moveTo>
                <a:lnTo>
                  <a:pt x="598290" y="8353008"/>
                </a:lnTo>
                <a:lnTo>
                  <a:pt x="598290" y="8703555"/>
                </a:lnTo>
                <a:lnTo>
                  <a:pt x="934659" y="8703555"/>
                </a:lnTo>
                <a:close/>
                <a:moveTo>
                  <a:pt x="934659" y="7987881"/>
                </a:moveTo>
                <a:lnTo>
                  <a:pt x="598290" y="7987881"/>
                </a:lnTo>
                <a:lnTo>
                  <a:pt x="598290" y="8338428"/>
                </a:lnTo>
                <a:lnTo>
                  <a:pt x="934659" y="8338428"/>
                </a:lnTo>
                <a:close/>
                <a:moveTo>
                  <a:pt x="934659" y="7622754"/>
                </a:moveTo>
                <a:lnTo>
                  <a:pt x="598290" y="7622754"/>
                </a:lnTo>
                <a:lnTo>
                  <a:pt x="598290" y="7973301"/>
                </a:lnTo>
                <a:lnTo>
                  <a:pt x="934659" y="7973301"/>
                </a:lnTo>
                <a:close/>
                <a:moveTo>
                  <a:pt x="934659" y="7257625"/>
                </a:moveTo>
                <a:lnTo>
                  <a:pt x="598290" y="7257625"/>
                </a:lnTo>
                <a:lnTo>
                  <a:pt x="598290" y="7608174"/>
                </a:lnTo>
                <a:lnTo>
                  <a:pt x="934659" y="7608174"/>
                </a:lnTo>
                <a:close/>
                <a:moveTo>
                  <a:pt x="934659" y="6892501"/>
                </a:moveTo>
                <a:lnTo>
                  <a:pt x="598290" y="6892501"/>
                </a:lnTo>
                <a:lnTo>
                  <a:pt x="598290" y="7243044"/>
                </a:lnTo>
                <a:lnTo>
                  <a:pt x="934659" y="7243044"/>
                </a:lnTo>
                <a:close/>
                <a:moveTo>
                  <a:pt x="934659" y="6527374"/>
                </a:moveTo>
                <a:lnTo>
                  <a:pt x="598290" y="6527374"/>
                </a:lnTo>
                <a:lnTo>
                  <a:pt x="598290" y="6877920"/>
                </a:lnTo>
                <a:lnTo>
                  <a:pt x="934659" y="6877920"/>
                </a:lnTo>
                <a:close/>
                <a:moveTo>
                  <a:pt x="934659" y="6187383"/>
                </a:moveTo>
                <a:lnTo>
                  <a:pt x="598291" y="6187383"/>
                </a:lnTo>
                <a:lnTo>
                  <a:pt x="598291" y="6357302"/>
                </a:lnTo>
                <a:lnTo>
                  <a:pt x="598290" y="6357302"/>
                </a:lnTo>
                <a:lnTo>
                  <a:pt x="598290" y="6512794"/>
                </a:lnTo>
                <a:lnTo>
                  <a:pt x="934659" y="6512794"/>
                </a:lnTo>
                <a:close/>
                <a:moveTo>
                  <a:pt x="934660" y="5822255"/>
                </a:moveTo>
                <a:lnTo>
                  <a:pt x="598291" y="5822255"/>
                </a:lnTo>
                <a:lnTo>
                  <a:pt x="598291" y="6172803"/>
                </a:lnTo>
                <a:lnTo>
                  <a:pt x="934660" y="6172803"/>
                </a:lnTo>
                <a:close/>
                <a:moveTo>
                  <a:pt x="934660" y="5457129"/>
                </a:moveTo>
                <a:lnTo>
                  <a:pt x="598291" y="5457129"/>
                </a:lnTo>
                <a:lnTo>
                  <a:pt x="598291" y="5807676"/>
                </a:lnTo>
                <a:lnTo>
                  <a:pt x="934660" y="5807676"/>
                </a:lnTo>
                <a:close/>
                <a:moveTo>
                  <a:pt x="934660" y="5092001"/>
                </a:moveTo>
                <a:lnTo>
                  <a:pt x="598291" y="5092001"/>
                </a:lnTo>
                <a:lnTo>
                  <a:pt x="598291" y="5442548"/>
                </a:lnTo>
                <a:lnTo>
                  <a:pt x="934660" y="5442548"/>
                </a:lnTo>
                <a:close/>
                <a:moveTo>
                  <a:pt x="934660" y="4726873"/>
                </a:moveTo>
                <a:lnTo>
                  <a:pt x="598291" y="4726873"/>
                </a:lnTo>
                <a:lnTo>
                  <a:pt x="598291" y="5077421"/>
                </a:lnTo>
                <a:lnTo>
                  <a:pt x="934660" y="5077421"/>
                </a:lnTo>
                <a:close/>
                <a:moveTo>
                  <a:pt x="934660" y="4361745"/>
                </a:moveTo>
                <a:lnTo>
                  <a:pt x="598291" y="4361745"/>
                </a:lnTo>
                <a:lnTo>
                  <a:pt x="598291" y="4712293"/>
                </a:lnTo>
                <a:lnTo>
                  <a:pt x="934660" y="4712293"/>
                </a:lnTo>
                <a:close/>
                <a:moveTo>
                  <a:pt x="934660" y="3996618"/>
                </a:moveTo>
                <a:lnTo>
                  <a:pt x="598291" y="3996618"/>
                </a:lnTo>
                <a:lnTo>
                  <a:pt x="598291" y="4347165"/>
                </a:lnTo>
                <a:lnTo>
                  <a:pt x="934660" y="4347165"/>
                </a:lnTo>
                <a:close/>
                <a:moveTo>
                  <a:pt x="934660" y="3631491"/>
                </a:moveTo>
                <a:lnTo>
                  <a:pt x="598291" y="3631491"/>
                </a:lnTo>
                <a:lnTo>
                  <a:pt x="598291" y="3982038"/>
                </a:lnTo>
                <a:lnTo>
                  <a:pt x="934660" y="3982038"/>
                </a:lnTo>
                <a:close/>
                <a:moveTo>
                  <a:pt x="934660" y="3266363"/>
                </a:moveTo>
                <a:lnTo>
                  <a:pt x="598291" y="3266363"/>
                </a:lnTo>
                <a:lnTo>
                  <a:pt x="598291" y="3616911"/>
                </a:lnTo>
                <a:lnTo>
                  <a:pt x="934660" y="3616911"/>
                </a:lnTo>
                <a:close/>
                <a:moveTo>
                  <a:pt x="934660" y="2901235"/>
                </a:moveTo>
                <a:lnTo>
                  <a:pt x="598291" y="2901235"/>
                </a:lnTo>
                <a:lnTo>
                  <a:pt x="598291" y="3251783"/>
                </a:lnTo>
                <a:lnTo>
                  <a:pt x="934660" y="3251783"/>
                </a:lnTo>
                <a:close/>
                <a:moveTo>
                  <a:pt x="934660" y="2536108"/>
                </a:moveTo>
                <a:lnTo>
                  <a:pt x="598291" y="2536108"/>
                </a:lnTo>
                <a:lnTo>
                  <a:pt x="598291" y="2886655"/>
                </a:lnTo>
                <a:lnTo>
                  <a:pt x="934660" y="2886655"/>
                </a:lnTo>
                <a:close/>
                <a:moveTo>
                  <a:pt x="934660" y="2170981"/>
                </a:moveTo>
                <a:lnTo>
                  <a:pt x="598291" y="2170981"/>
                </a:lnTo>
                <a:lnTo>
                  <a:pt x="598291" y="2521528"/>
                </a:lnTo>
                <a:lnTo>
                  <a:pt x="934660" y="2521528"/>
                </a:lnTo>
                <a:close/>
                <a:moveTo>
                  <a:pt x="934660" y="1805854"/>
                </a:moveTo>
                <a:lnTo>
                  <a:pt x="598291" y="1805854"/>
                </a:lnTo>
                <a:lnTo>
                  <a:pt x="598291" y="2156401"/>
                </a:lnTo>
                <a:lnTo>
                  <a:pt x="934660" y="2156401"/>
                </a:lnTo>
                <a:close/>
                <a:moveTo>
                  <a:pt x="934660" y="1440727"/>
                </a:moveTo>
                <a:lnTo>
                  <a:pt x="598291" y="1440727"/>
                </a:lnTo>
                <a:lnTo>
                  <a:pt x="598291" y="1791274"/>
                </a:lnTo>
                <a:lnTo>
                  <a:pt x="934660" y="1791274"/>
                </a:lnTo>
                <a:close/>
                <a:moveTo>
                  <a:pt x="934660" y="1075598"/>
                </a:moveTo>
                <a:lnTo>
                  <a:pt x="598291" y="1075598"/>
                </a:lnTo>
                <a:lnTo>
                  <a:pt x="598291" y="1426147"/>
                </a:lnTo>
                <a:lnTo>
                  <a:pt x="934660" y="1426147"/>
                </a:lnTo>
                <a:close/>
                <a:moveTo>
                  <a:pt x="934660" y="710474"/>
                </a:moveTo>
                <a:lnTo>
                  <a:pt x="598291" y="710474"/>
                </a:lnTo>
                <a:lnTo>
                  <a:pt x="598291" y="1061017"/>
                </a:lnTo>
                <a:lnTo>
                  <a:pt x="934660" y="1061017"/>
                </a:lnTo>
                <a:close/>
                <a:moveTo>
                  <a:pt x="934660" y="345347"/>
                </a:moveTo>
                <a:lnTo>
                  <a:pt x="598291" y="345347"/>
                </a:lnTo>
                <a:lnTo>
                  <a:pt x="598291" y="695893"/>
                </a:lnTo>
                <a:lnTo>
                  <a:pt x="934660" y="695893"/>
                </a:lnTo>
                <a:close/>
                <a:moveTo>
                  <a:pt x="1286249" y="12004282"/>
                </a:moveTo>
                <a:lnTo>
                  <a:pt x="949879" y="12004282"/>
                </a:lnTo>
                <a:lnTo>
                  <a:pt x="949879" y="12354830"/>
                </a:lnTo>
                <a:lnTo>
                  <a:pt x="1286249" y="12354830"/>
                </a:lnTo>
                <a:close/>
                <a:moveTo>
                  <a:pt x="1286249" y="11639155"/>
                </a:moveTo>
                <a:lnTo>
                  <a:pt x="949879" y="11639155"/>
                </a:lnTo>
                <a:lnTo>
                  <a:pt x="949879" y="11989703"/>
                </a:lnTo>
                <a:lnTo>
                  <a:pt x="1286249" y="11989703"/>
                </a:lnTo>
                <a:close/>
                <a:moveTo>
                  <a:pt x="1286249" y="11274028"/>
                </a:moveTo>
                <a:lnTo>
                  <a:pt x="949879" y="11274028"/>
                </a:lnTo>
                <a:lnTo>
                  <a:pt x="949879" y="11624575"/>
                </a:lnTo>
                <a:lnTo>
                  <a:pt x="1286249" y="11624575"/>
                </a:lnTo>
                <a:close/>
                <a:moveTo>
                  <a:pt x="1286249" y="10908900"/>
                </a:moveTo>
                <a:lnTo>
                  <a:pt x="949879" y="10908900"/>
                </a:lnTo>
                <a:lnTo>
                  <a:pt x="949879" y="11259448"/>
                </a:lnTo>
                <a:lnTo>
                  <a:pt x="1286249" y="11259448"/>
                </a:lnTo>
                <a:close/>
                <a:moveTo>
                  <a:pt x="1286249" y="10543772"/>
                </a:moveTo>
                <a:lnTo>
                  <a:pt x="949879" y="10543772"/>
                </a:lnTo>
                <a:lnTo>
                  <a:pt x="949879" y="10894320"/>
                </a:lnTo>
                <a:lnTo>
                  <a:pt x="1286249" y="10894320"/>
                </a:lnTo>
                <a:close/>
                <a:moveTo>
                  <a:pt x="1286249" y="10178645"/>
                </a:moveTo>
                <a:lnTo>
                  <a:pt x="949879" y="10178645"/>
                </a:lnTo>
                <a:lnTo>
                  <a:pt x="949879" y="10529192"/>
                </a:lnTo>
                <a:lnTo>
                  <a:pt x="1286249" y="10529192"/>
                </a:lnTo>
                <a:close/>
                <a:moveTo>
                  <a:pt x="1286249" y="9813518"/>
                </a:moveTo>
                <a:lnTo>
                  <a:pt x="949880" y="9813518"/>
                </a:lnTo>
                <a:lnTo>
                  <a:pt x="949879" y="10164065"/>
                </a:lnTo>
                <a:lnTo>
                  <a:pt x="1286249" y="10164065"/>
                </a:lnTo>
                <a:close/>
                <a:moveTo>
                  <a:pt x="1286249" y="9448390"/>
                </a:moveTo>
                <a:lnTo>
                  <a:pt x="949880" y="9448390"/>
                </a:lnTo>
                <a:lnTo>
                  <a:pt x="949880" y="9798938"/>
                </a:lnTo>
                <a:lnTo>
                  <a:pt x="1286249" y="9798938"/>
                </a:lnTo>
                <a:close/>
                <a:moveTo>
                  <a:pt x="1286249" y="9083262"/>
                </a:moveTo>
                <a:lnTo>
                  <a:pt x="949880" y="9083262"/>
                </a:lnTo>
                <a:lnTo>
                  <a:pt x="949880" y="9433810"/>
                </a:lnTo>
                <a:lnTo>
                  <a:pt x="1286249" y="9433810"/>
                </a:lnTo>
                <a:close/>
                <a:moveTo>
                  <a:pt x="1286249" y="8718135"/>
                </a:moveTo>
                <a:lnTo>
                  <a:pt x="949880" y="8718135"/>
                </a:lnTo>
                <a:lnTo>
                  <a:pt x="949880" y="9068682"/>
                </a:lnTo>
                <a:lnTo>
                  <a:pt x="1286249" y="9068682"/>
                </a:lnTo>
                <a:close/>
                <a:moveTo>
                  <a:pt x="1286249" y="8353008"/>
                </a:moveTo>
                <a:lnTo>
                  <a:pt x="949880" y="8353008"/>
                </a:lnTo>
                <a:lnTo>
                  <a:pt x="949880" y="8703555"/>
                </a:lnTo>
                <a:lnTo>
                  <a:pt x="1286249" y="8703555"/>
                </a:lnTo>
                <a:close/>
                <a:moveTo>
                  <a:pt x="1286249" y="7987881"/>
                </a:moveTo>
                <a:lnTo>
                  <a:pt x="949880" y="7987881"/>
                </a:lnTo>
                <a:lnTo>
                  <a:pt x="949880" y="8338428"/>
                </a:lnTo>
                <a:lnTo>
                  <a:pt x="1286249" y="8338428"/>
                </a:lnTo>
                <a:close/>
                <a:moveTo>
                  <a:pt x="1286249" y="7622754"/>
                </a:moveTo>
                <a:lnTo>
                  <a:pt x="949880" y="7622754"/>
                </a:lnTo>
                <a:lnTo>
                  <a:pt x="949880" y="7973301"/>
                </a:lnTo>
                <a:lnTo>
                  <a:pt x="1286249" y="7973301"/>
                </a:lnTo>
                <a:close/>
                <a:moveTo>
                  <a:pt x="1286249" y="7257625"/>
                </a:moveTo>
                <a:lnTo>
                  <a:pt x="949879" y="7257625"/>
                </a:lnTo>
                <a:lnTo>
                  <a:pt x="949880" y="7608174"/>
                </a:lnTo>
                <a:lnTo>
                  <a:pt x="1286249" y="7608174"/>
                </a:lnTo>
                <a:close/>
                <a:moveTo>
                  <a:pt x="1286249" y="6892501"/>
                </a:moveTo>
                <a:lnTo>
                  <a:pt x="949879" y="6892501"/>
                </a:lnTo>
                <a:lnTo>
                  <a:pt x="949879" y="7243044"/>
                </a:lnTo>
                <a:lnTo>
                  <a:pt x="1286249" y="7243044"/>
                </a:lnTo>
                <a:close/>
                <a:moveTo>
                  <a:pt x="1286249" y="6527374"/>
                </a:moveTo>
                <a:lnTo>
                  <a:pt x="949879" y="6527374"/>
                </a:lnTo>
                <a:lnTo>
                  <a:pt x="949879" y="6877920"/>
                </a:lnTo>
                <a:lnTo>
                  <a:pt x="1286249" y="6877920"/>
                </a:lnTo>
                <a:close/>
                <a:moveTo>
                  <a:pt x="1286249" y="6187383"/>
                </a:moveTo>
                <a:lnTo>
                  <a:pt x="949880" y="6187383"/>
                </a:lnTo>
                <a:lnTo>
                  <a:pt x="949880" y="6357302"/>
                </a:lnTo>
                <a:lnTo>
                  <a:pt x="949879" y="6357302"/>
                </a:lnTo>
                <a:lnTo>
                  <a:pt x="949879" y="6512794"/>
                </a:lnTo>
                <a:lnTo>
                  <a:pt x="1286249" y="6512794"/>
                </a:lnTo>
                <a:close/>
                <a:moveTo>
                  <a:pt x="1286250" y="5822255"/>
                </a:moveTo>
                <a:lnTo>
                  <a:pt x="949880" y="5822255"/>
                </a:lnTo>
                <a:lnTo>
                  <a:pt x="949880" y="6172803"/>
                </a:lnTo>
                <a:lnTo>
                  <a:pt x="1286250" y="6172803"/>
                </a:lnTo>
                <a:close/>
                <a:moveTo>
                  <a:pt x="1286250" y="5457129"/>
                </a:moveTo>
                <a:lnTo>
                  <a:pt x="949880" y="5457129"/>
                </a:lnTo>
                <a:lnTo>
                  <a:pt x="949880" y="5807676"/>
                </a:lnTo>
                <a:lnTo>
                  <a:pt x="1286250" y="5807676"/>
                </a:lnTo>
                <a:close/>
                <a:moveTo>
                  <a:pt x="1286250" y="5092001"/>
                </a:moveTo>
                <a:lnTo>
                  <a:pt x="949880" y="5092001"/>
                </a:lnTo>
                <a:lnTo>
                  <a:pt x="949880" y="5442548"/>
                </a:lnTo>
                <a:lnTo>
                  <a:pt x="1286250" y="5442548"/>
                </a:lnTo>
                <a:close/>
                <a:moveTo>
                  <a:pt x="1286250" y="4726873"/>
                </a:moveTo>
                <a:lnTo>
                  <a:pt x="949880" y="4726873"/>
                </a:lnTo>
                <a:lnTo>
                  <a:pt x="949880" y="5077421"/>
                </a:lnTo>
                <a:lnTo>
                  <a:pt x="1286250" y="5077421"/>
                </a:lnTo>
                <a:close/>
                <a:moveTo>
                  <a:pt x="1286250" y="4361745"/>
                </a:moveTo>
                <a:lnTo>
                  <a:pt x="949880" y="4361745"/>
                </a:lnTo>
                <a:lnTo>
                  <a:pt x="949880" y="4712293"/>
                </a:lnTo>
                <a:lnTo>
                  <a:pt x="1286250" y="4712293"/>
                </a:lnTo>
                <a:close/>
                <a:moveTo>
                  <a:pt x="1286250" y="3996618"/>
                </a:moveTo>
                <a:lnTo>
                  <a:pt x="949880" y="3996618"/>
                </a:lnTo>
                <a:lnTo>
                  <a:pt x="949880" y="4347165"/>
                </a:lnTo>
                <a:lnTo>
                  <a:pt x="1286250" y="4347165"/>
                </a:lnTo>
                <a:close/>
                <a:moveTo>
                  <a:pt x="1286250" y="3631491"/>
                </a:moveTo>
                <a:lnTo>
                  <a:pt x="949881" y="3631491"/>
                </a:lnTo>
                <a:lnTo>
                  <a:pt x="949880" y="3982038"/>
                </a:lnTo>
                <a:lnTo>
                  <a:pt x="1286250" y="3982038"/>
                </a:lnTo>
                <a:close/>
                <a:moveTo>
                  <a:pt x="1286250" y="3266363"/>
                </a:moveTo>
                <a:lnTo>
                  <a:pt x="949881" y="3266363"/>
                </a:lnTo>
                <a:lnTo>
                  <a:pt x="949881" y="3616911"/>
                </a:lnTo>
                <a:lnTo>
                  <a:pt x="1286250" y="3616911"/>
                </a:lnTo>
                <a:close/>
                <a:moveTo>
                  <a:pt x="1286250" y="2901235"/>
                </a:moveTo>
                <a:lnTo>
                  <a:pt x="949881" y="2901235"/>
                </a:lnTo>
                <a:lnTo>
                  <a:pt x="949881" y="3251783"/>
                </a:lnTo>
                <a:lnTo>
                  <a:pt x="1286250" y="3251783"/>
                </a:lnTo>
                <a:close/>
                <a:moveTo>
                  <a:pt x="1286250" y="2536108"/>
                </a:moveTo>
                <a:lnTo>
                  <a:pt x="949881" y="2536108"/>
                </a:lnTo>
                <a:lnTo>
                  <a:pt x="949881" y="2886655"/>
                </a:lnTo>
                <a:lnTo>
                  <a:pt x="1286250" y="2886655"/>
                </a:lnTo>
                <a:close/>
                <a:moveTo>
                  <a:pt x="1286250" y="2170981"/>
                </a:moveTo>
                <a:lnTo>
                  <a:pt x="949881" y="2170981"/>
                </a:lnTo>
                <a:lnTo>
                  <a:pt x="949881" y="2521528"/>
                </a:lnTo>
                <a:lnTo>
                  <a:pt x="1286250" y="2521528"/>
                </a:lnTo>
                <a:close/>
                <a:moveTo>
                  <a:pt x="1286250" y="1805854"/>
                </a:moveTo>
                <a:lnTo>
                  <a:pt x="949881" y="1805854"/>
                </a:lnTo>
                <a:lnTo>
                  <a:pt x="949881" y="2156401"/>
                </a:lnTo>
                <a:lnTo>
                  <a:pt x="1286250" y="2156401"/>
                </a:lnTo>
                <a:close/>
                <a:moveTo>
                  <a:pt x="1286250" y="1440727"/>
                </a:moveTo>
                <a:lnTo>
                  <a:pt x="949881" y="1440727"/>
                </a:lnTo>
                <a:lnTo>
                  <a:pt x="949881" y="1791274"/>
                </a:lnTo>
                <a:lnTo>
                  <a:pt x="1286250" y="1791274"/>
                </a:lnTo>
                <a:close/>
                <a:moveTo>
                  <a:pt x="1286250" y="1075598"/>
                </a:moveTo>
                <a:lnTo>
                  <a:pt x="949880" y="1075598"/>
                </a:lnTo>
                <a:lnTo>
                  <a:pt x="949881" y="1426147"/>
                </a:lnTo>
                <a:lnTo>
                  <a:pt x="1286250" y="1426147"/>
                </a:lnTo>
                <a:close/>
                <a:moveTo>
                  <a:pt x="1286250" y="710474"/>
                </a:moveTo>
                <a:lnTo>
                  <a:pt x="949880" y="710474"/>
                </a:lnTo>
                <a:lnTo>
                  <a:pt x="949880" y="1061017"/>
                </a:lnTo>
                <a:lnTo>
                  <a:pt x="1286250" y="1061017"/>
                </a:lnTo>
                <a:close/>
                <a:moveTo>
                  <a:pt x="1286250" y="345347"/>
                </a:moveTo>
                <a:lnTo>
                  <a:pt x="949880" y="345347"/>
                </a:lnTo>
                <a:lnTo>
                  <a:pt x="949880" y="695893"/>
                </a:lnTo>
                <a:lnTo>
                  <a:pt x="1286250" y="695893"/>
                </a:lnTo>
                <a:close/>
                <a:moveTo>
                  <a:pt x="1637839" y="12004284"/>
                </a:moveTo>
                <a:lnTo>
                  <a:pt x="1301469" y="12004282"/>
                </a:lnTo>
                <a:lnTo>
                  <a:pt x="1301469" y="12354830"/>
                </a:lnTo>
                <a:lnTo>
                  <a:pt x="1637839" y="12354830"/>
                </a:lnTo>
                <a:close/>
                <a:moveTo>
                  <a:pt x="1637839" y="11639156"/>
                </a:moveTo>
                <a:lnTo>
                  <a:pt x="1301469" y="11639155"/>
                </a:lnTo>
                <a:lnTo>
                  <a:pt x="1301469" y="11989703"/>
                </a:lnTo>
                <a:lnTo>
                  <a:pt x="1637839" y="11989703"/>
                </a:lnTo>
                <a:close/>
                <a:moveTo>
                  <a:pt x="1637839" y="11274028"/>
                </a:moveTo>
                <a:lnTo>
                  <a:pt x="1301469" y="11274028"/>
                </a:lnTo>
                <a:lnTo>
                  <a:pt x="1301469" y="11624575"/>
                </a:lnTo>
                <a:lnTo>
                  <a:pt x="1637839" y="11624575"/>
                </a:lnTo>
                <a:close/>
                <a:moveTo>
                  <a:pt x="1637839" y="10908901"/>
                </a:moveTo>
                <a:lnTo>
                  <a:pt x="1301469" y="10908900"/>
                </a:lnTo>
                <a:lnTo>
                  <a:pt x="1301469" y="11259448"/>
                </a:lnTo>
                <a:lnTo>
                  <a:pt x="1637839" y="11259448"/>
                </a:lnTo>
                <a:close/>
                <a:moveTo>
                  <a:pt x="1637839" y="10543773"/>
                </a:moveTo>
                <a:lnTo>
                  <a:pt x="1301469" y="10543772"/>
                </a:lnTo>
                <a:lnTo>
                  <a:pt x="1301469" y="10894320"/>
                </a:lnTo>
                <a:lnTo>
                  <a:pt x="1637839" y="10894320"/>
                </a:lnTo>
                <a:close/>
                <a:moveTo>
                  <a:pt x="1637839" y="10178645"/>
                </a:moveTo>
                <a:lnTo>
                  <a:pt x="1301469" y="10178645"/>
                </a:lnTo>
                <a:lnTo>
                  <a:pt x="1301469" y="10529192"/>
                </a:lnTo>
                <a:lnTo>
                  <a:pt x="1637839" y="10529192"/>
                </a:lnTo>
                <a:close/>
                <a:moveTo>
                  <a:pt x="1637839" y="9813518"/>
                </a:moveTo>
                <a:lnTo>
                  <a:pt x="1301470" y="9813518"/>
                </a:lnTo>
                <a:lnTo>
                  <a:pt x="1301469" y="10164065"/>
                </a:lnTo>
                <a:lnTo>
                  <a:pt x="1637839" y="10164065"/>
                </a:lnTo>
                <a:close/>
                <a:moveTo>
                  <a:pt x="1637839" y="9448390"/>
                </a:moveTo>
                <a:lnTo>
                  <a:pt x="1301470" y="9448390"/>
                </a:lnTo>
                <a:lnTo>
                  <a:pt x="1301470" y="9798938"/>
                </a:lnTo>
                <a:lnTo>
                  <a:pt x="1637839" y="9798938"/>
                </a:lnTo>
                <a:close/>
                <a:moveTo>
                  <a:pt x="1637839" y="9083262"/>
                </a:moveTo>
                <a:lnTo>
                  <a:pt x="1301470" y="9083262"/>
                </a:lnTo>
                <a:lnTo>
                  <a:pt x="1301470" y="9433810"/>
                </a:lnTo>
                <a:lnTo>
                  <a:pt x="1637839" y="9433810"/>
                </a:lnTo>
                <a:close/>
                <a:moveTo>
                  <a:pt x="1637839" y="8718135"/>
                </a:moveTo>
                <a:lnTo>
                  <a:pt x="1301470" y="8718135"/>
                </a:lnTo>
                <a:lnTo>
                  <a:pt x="1301470" y="9068682"/>
                </a:lnTo>
                <a:lnTo>
                  <a:pt x="1637839" y="9068682"/>
                </a:lnTo>
                <a:close/>
                <a:moveTo>
                  <a:pt x="1637839" y="8353008"/>
                </a:moveTo>
                <a:lnTo>
                  <a:pt x="1301470" y="8353008"/>
                </a:lnTo>
                <a:lnTo>
                  <a:pt x="1301470" y="8703555"/>
                </a:lnTo>
                <a:lnTo>
                  <a:pt x="1637839" y="8703555"/>
                </a:lnTo>
                <a:close/>
                <a:moveTo>
                  <a:pt x="1637839" y="7987881"/>
                </a:moveTo>
                <a:lnTo>
                  <a:pt x="1301470" y="7987881"/>
                </a:lnTo>
                <a:lnTo>
                  <a:pt x="1301470" y="8338428"/>
                </a:lnTo>
                <a:lnTo>
                  <a:pt x="1637839" y="8338428"/>
                </a:lnTo>
                <a:close/>
                <a:moveTo>
                  <a:pt x="1637839" y="7622754"/>
                </a:moveTo>
                <a:lnTo>
                  <a:pt x="1301470" y="7622754"/>
                </a:lnTo>
                <a:lnTo>
                  <a:pt x="1301470" y="7973301"/>
                </a:lnTo>
                <a:lnTo>
                  <a:pt x="1637839" y="7973301"/>
                </a:lnTo>
                <a:close/>
                <a:moveTo>
                  <a:pt x="1637839" y="7257625"/>
                </a:moveTo>
                <a:lnTo>
                  <a:pt x="1301470" y="7257625"/>
                </a:lnTo>
                <a:lnTo>
                  <a:pt x="1301470" y="7608174"/>
                </a:lnTo>
                <a:lnTo>
                  <a:pt x="1637839" y="7608174"/>
                </a:lnTo>
                <a:close/>
                <a:moveTo>
                  <a:pt x="1637839" y="6892501"/>
                </a:moveTo>
                <a:lnTo>
                  <a:pt x="1301469" y="6892501"/>
                </a:lnTo>
                <a:lnTo>
                  <a:pt x="1301470" y="7243044"/>
                </a:lnTo>
                <a:lnTo>
                  <a:pt x="1637839" y="7243044"/>
                </a:lnTo>
                <a:close/>
                <a:moveTo>
                  <a:pt x="1637839" y="6527374"/>
                </a:moveTo>
                <a:lnTo>
                  <a:pt x="1301469" y="6527374"/>
                </a:lnTo>
                <a:lnTo>
                  <a:pt x="1301469" y="6877920"/>
                </a:lnTo>
                <a:lnTo>
                  <a:pt x="1637839" y="6877920"/>
                </a:lnTo>
                <a:close/>
                <a:moveTo>
                  <a:pt x="1637839" y="6187385"/>
                </a:moveTo>
                <a:lnTo>
                  <a:pt x="1301470" y="6187383"/>
                </a:lnTo>
                <a:lnTo>
                  <a:pt x="1301470" y="6357302"/>
                </a:lnTo>
                <a:lnTo>
                  <a:pt x="1301469" y="6357302"/>
                </a:lnTo>
                <a:lnTo>
                  <a:pt x="1301469" y="6512794"/>
                </a:lnTo>
                <a:lnTo>
                  <a:pt x="1637839" y="6512794"/>
                </a:lnTo>
                <a:close/>
                <a:moveTo>
                  <a:pt x="1637840" y="5822257"/>
                </a:moveTo>
                <a:lnTo>
                  <a:pt x="1301470" y="5822255"/>
                </a:lnTo>
                <a:lnTo>
                  <a:pt x="1301470" y="6172803"/>
                </a:lnTo>
                <a:lnTo>
                  <a:pt x="1637840" y="6172803"/>
                </a:lnTo>
                <a:close/>
                <a:moveTo>
                  <a:pt x="1637840" y="5457129"/>
                </a:moveTo>
                <a:lnTo>
                  <a:pt x="1301470" y="5457129"/>
                </a:lnTo>
                <a:lnTo>
                  <a:pt x="1301470" y="5807676"/>
                </a:lnTo>
                <a:lnTo>
                  <a:pt x="1637840" y="5807676"/>
                </a:lnTo>
                <a:close/>
                <a:moveTo>
                  <a:pt x="1637840" y="5092001"/>
                </a:moveTo>
                <a:lnTo>
                  <a:pt x="1301470" y="5092001"/>
                </a:lnTo>
                <a:lnTo>
                  <a:pt x="1301470" y="5442548"/>
                </a:lnTo>
                <a:lnTo>
                  <a:pt x="1637840" y="5442548"/>
                </a:lnTo>
                <a:close/>
                <a:moveTo>
                  <a:pt x="1637840" y="4726874"/>
                </a:moveTo>
                <a:lnTo>
                  <a:pt x="1301470" y="4726873"/>
                </a:lnTo>
                <a:lnTo>
                  <a:pt x="1301470" y="5077421"/>
                </a:lnTo>
                <a:lnTo>
                  <a:pt x="1637840" y="5077421"/>
                </a:lnTo>
                <a:close/>
                <a:moveTo>
                  <a:pt x="1637840" y="4361746"/>
                </a:moveTo>
                <a:lnTo>
                  <a:pt x="1301470" y="4361745"/>
                </a:lnTo>
                <a:lnTo>
                  <a:pt x="1301470" y="4712293"/>
                </a:lnTo>
                <a:lnTo>
                  <a:pt x="1637840" y="4712293"/>
                </a:lnTo>
                <a:close/>
                <a:moveTo>
                  <a:pt x="1637840" y="3996618"/>
                </a:moveTo>
                <a:lnTo>
                  <a:pt x="1301470" y="3996618"/>
                </a:lnTo>
                <a:lnTo>
                  <a:pt x="1301470" y="4347165"/>
                </a:lnTo>
                <a:lnTo>
                  <a:pt x="1637840" y="4347165"/>
                </a:lnTo>
                <a:close/>
                <a:moveTo>
                  <a:pt x="1637840" y="3631491"/>
                </a:moveTo>
                <a:lnTo>
                  <a:pt x="1301471" y="3631491"/>
                </a:lnTo>
                <a:lnTo>
                  <a:pt x="1301470" y="3982038"/>
                </a:lnTo>
                <a:lnTo>
                  <a:pt x="1637840" y="3982038"/>
                </a:lnTo>
                <a:close/>
                <a:moveTo>
                  <a:pt x="1637840" y="3266363"/>
                </a:moveTo>
                <a:lnTo>
                  <a:pt x="1301471" y="3266363"/>
                </a:lnTo>
                <a:lnTo>
                  <a:pt x="1301471" y="3616911"/>
                </a:lnTo>
                <a:lnTo>
                  <a:pt x="1637840" y="3616911"/>
                </a:lnTo>
                <a:close/>
                <a:moveTo>
                  <a:pt x="1637840" y="2901235"/>
                </a:moveTo>
                <a:lnTo>
                  <a:pt x="1301471" y="2901235"/>
                </a:lnTo>
                <a:lnTo>
                  <a:pt x="1301471" y="3251783"/>
                </a:lnTo>
                <a:lnTo>
                  <a:pt x="1637840" y="3251783"/>
                </a:lnTo>
                <a:close/>
                <a:moveTo>
                  <a:pt x="1637840" y="2536108"/>
                </a:moveTo>
                <a:lnTo>
                  <a:pt x="1301471" y="2536108"/>
                </a:lnTo>
                <a:lnTo>
                  <a:pt x="1301471" y="2886655"/>
                </a:lnTo>
                <a:lnTo>
                  <a:pt x="1637840" y="2886655"/>
                </a:lnTo>
                <a:close/>
                <a:moveTo>
                  <a:pt x="1637840" y="2170981"/>
                </a:moveTo>
                <a:lnTo>
                  <a:pt x="1301471" y="2170981"/>
                </a:lnTo>
                <a:lnTo>
                  <a:pt x="1301471" y="2521528"/>
                </a:lnTo>
                <a:lnTo>
                  <a:pt x="1637840" y="2521528"/>
                </a:lnTo>
                <a:close/>
                <a:moveTo>
                  <a:pt x="1637840" y="1805854"/>
                </a:moveTo>
                <a:lnTo>
                  <a:pt x="1301471" y="1805854"/>
                </a:lnTo>
                <a:lnTo>
                  <a:pt x="1301471" y="2156401"/>
                </a:lnTo>
                <a:lnTo>
                  <a:pt x="1637840" y="2156401"/>
                </a:lnTo>
                <a:close/>
                <a:moveTo>
                  <a:pt x="1637840" y="1440727"/>
                </a:moveTo>
                <a:lnTo>
                  <a:pt x="1301471" y="1440727"/>
                </a:lnTo>
                <a:lnTo>
                  <a:pt x="1301471" y="1791274"/>
                </a:lnTo>
                <a:lnTo>
                  <a:pt x="1637840" y="1791274"/>
                </a:lnTo>
                <a:close/>
                <a:moveTo>
                  <a:pt x="1637840" y="1075598"/>
                </a:moveTo>
                <a:lnTo>
                  <a:pt x="1301471" y="1075598"/>
                </a:lnTo>
                <a:lnTo>
                  <a:pt x="1301471" y="1426147"/>
                </a:lnTo>
                <a:lnTo>
                  <a:pt x="1637840" y="1426147"/>
                </a:lnTo>
                <a:close/>
                <a:moveTo>
                  <a:pt x="1637840" y="710474"/>
                </a:moveTo>
                <a:lnTo>
                  <a:pt x="1301470" y="710474"/>
                </a:lnTo>
                <a:lnTo>
                  <a:pt x="1301471" y="1061017"/>
                </a:lnTo>
                <a:lnTo>
                  <a:pt x="1637840" y="1061017"/>
                </a:lnTo>
                <a:close/>
                <a:moveTo>
                  <a:pt x="1637840" y="345347"/>
                </a:moveTo>
                <a:lnTo>
                  <a:pt x="1301470" y="345347"/>
                </a:lnTo>
                <a:lnTo>
                  <a:pt x="1301470" y="695893"/>
                </a:lnTo>
                <a:lnTo>
                  <a:pt x="1637840" y="695893"/>
                </a:lnTo>
                <a:close/>
                <a:moveTo>
                  <a:pt x="1989429" y="12004284"/>
                </a:moveTo>
                <a:lnTo>
                  <a:pt x="1653059" y="12004284"/>
                </a:lnTo>
                <a:lnTo>
                  <a:pt x="1653059" y="12354830"/>
                </a:lnTo>
                <a:lnTo>
                  <a:pt x="1989429" y="12354830"/>
                </a:lnTo>
                <a:close/>
                <a:moveTo>
                  <a:pt x="1989429" y="11639156"/>
                </a:moveTo>
                <a:lnTo>
                  <a:pt x="1653059" y="11639156"/>
                </a:lnTo>
                <a:lnTo>
                  <a:pt x="1653059" y="11989703"/>
                </a:lnTo>
                <a:lnTo>
                  <a:pt x="1989429" y="11989703"/>
                </a:lnTo>
                <a:close/>
                <a:moveTo>
                  <a:pt x="1989429" y="11274028"/>
                </a:moveTo>
                <a:lnTo>
                  <a:pt x="1653059" y="11274028"/>
                </a:lnTo>
                <a:lnTo>
                  <a:pt x="1653059" y="11624575"/>
                </a:lnTo>
                <a:lnTo>
                  <a:pt x="1989429" y="11624575"/>
                </a:lnTo>
                <a:close/>
                <a:moveTo>
                  <a:pt x="1989429" y="10908901"/>
                </a:moveTo>
                <a:lnTo>
                  <a:pt x="1653059" y="10908901"/>
                </a:lnTo>
                <a:lnTo>
                  <a:pt x="1653059" y="11259448"/>
                </a:lnTo>
                <a:lnTo>
                  <a:pt x="1989429" y="11259448"/>
                </a:lnTo>
                <a:close/>
                <a:moveTo>
                  <a:pt x="1989429" y="10543773"/>
                </a:moveTo>
                <a:lnTo>
                  <a:pt x="1653059" y="10543773"/>
                </a:lnTo>
                <a:lnTo>
                  <a:pt x="1653059" y="10894320"/>
                </a:lnTo>
                <a:lnTo>
                  <a:pt x="1989429" y="10894320"/>
                </a:lnTo>
                <a:close/>
                <a:moveTo>
                  <a:pt x="1989429" y="10178645"/>
                </a:moveTo>
                <a:lnTo>
                  <a:pt x="1653059" y="10178645"/>
                </a:lnTo>
                <a:lnTo>
                  <a:pt x="1653059" y="10529192"/>
                </a:lnTo>
                <a:lnTo>
                  <a:pt x="1989429" y="10529192"/>
                </a:lnTo>
                <a:close/>
                <a:moveTo>
                  <a:pt x="1989429" y="9813518"/>
                </a:moveTo>
                <a:lnTo>
                  <a:pt x="1653059" y="9813518"/>
                </a:lnTo>
                <a:lnTo>
                  <a:pt x="1653059" y="10164065"/>
                </a:lnTo>
                <a:lnTo>
                  <a:pt x="1989429" y="10164065"/>
                </a:lnTo>
                <a:close/>
                <a:moveTo>
                  <a:pt x="1989429" y="9448390"/>
                </a:moveTo>
                <a:lnTo>
                  <a:pt x="1653059" y="9448390"/>
                </a:lnTo>
                <a:lnTo>
                  <a:pt x="1653059" y="9798938"/>
                </a:lnTo>
                <a:lnTo>
                  <a:pt x="1989429" y="9798938"/>
                </a:lnTo>
                <a:close/>
                <a:moveTo>
                  <a:pt x="1989429" y="9083262"/>
                </a:moveTo>
                <a:lnTo>
                  <a:pt x="1653059" y="9083262"/>
                </a:lnTo>
                <a:lnTo>
                  <a:pt x="1653059" y="9433810"/>
                </a:lnTo>
                <a:lnTo>
                  <a:pt x="1989429" y="9433810"/>
                </a:lnTo>
                <a:close/>
                <a:moveTo>
                  <a:pt x="1989429" y="8718135"/>
                </a:moveTo>
                <a:lnTo>
                  <a:pt x="1653059" y="8718135"/>
                </a:lnTo>
                <a:lnTo>
                  <a:pt x="1653059" y="9068682"/>
                </a:lnTo>
                <a:lnTo>
                  <a:pt x="1989429" y="9068682"/>
                </a:lnTo>
                <a:close/>
                <a:moveTo>
                  <a:pt x="1989429" y="8353008"/>
                </a:moveTo>
                <a:lnTo>
                  <a:pt x="1653059" y="8353008"/>
                </a:lnTo>
                <a:lnTo>
                  <a:pt x="1653059" y="8703555"/>
                </a:lnTo>
                <a:lnTo>
                  <a:pt x="1989429" y="8703555"/>
                </a:lnTo>
                <a:close/>
                <a:moveTo>
                  <a:pt x="1989429" y="7987881"/>
                </a:moveTo>
                <a:lnTo>
                  <a:pt x="1653059" y="7987881"/>
                </a:lnTo>
                <a:lnTo>
                  <a:pt x="1653059" y="8338428"/>
                </a:lnTo>
                <a:lnTo>
                  <a:pt x="1989429" y="8338428"/>
                </a:lnTo>
                <a:close/>
                <a:moveTo>
                  <a:pt x="1989429" y="7622754"/>
                </a:moveTo>
                <a:lnTo>
                  <a:pt x="1653059" y="7622754"/>
                </a:lnTo>
                <a:lnTo>
                  <a:pt x="1653059" y="7973301"/>
                </a:lnTo>
                <a:lnTo>
                  <a:pt x="1989429" y="7973301"/>
                </a:lnTo>
                <a:close/>
                <a:moveTo>
                  <a:pt x="1989429" y="7257625"/>
                </a:moveTo>
                <a:lnTo>
                  <a:pt x="1653059" y="7257625"/>
                </a:lnTo>
                <a:lnTo>
                  <a:pt x="1653059" y="7608174"/>
                </a:lnTo>
                <a:lnTo>
                  <a:pt x="1989429" y="7608174"/>
                </a:lnTo>
                <a:close/>
                <a:moveTo>
                  <a:pt x="1989429" y="6892501"/>
                </a:moveTo>
                <a:lnTo>
                  <a:pt x="1653059" y="6892501"/>
                </a:lnTo>
                <a:lnTo>
                  <a:pt x="1653059" y="7243044"/>
                </a:lnTo>
                <a:lnTo>
                  <a:pt x="1989429" y="7243044"/>
                </a:lnTo>
                <a:close/>
                <a:moveTo>
                  <a:pt x="1989429" y="6527374"/>
                </a:moveTo>
                <a:lnTo>
                  <a:pt x="1653059" y="6527374"/>
                </a:lnTo>
                <a:lnTo>
                  <a:pt x="1653059" y="6877920"/>
                </a:lnTo>
                <a:lnTo>
                  <a:pt x="1989429" y="6877920"/>
                </a:lnTo>
                <a:close/>
                <a:moveTo>
                  <a:pt x="1989429" y="6187385"/>
                </a:moveTo>
                <a:lnTo>
                  <a:pt x="1653060" y="6187385"/>
                </a:lnTo>
                <a:lnTo>
                  <a:pt x="1653060" y="6357302"/>
                </a:lnTo>
                <a:lnTo>
                  <a:pt x="1653059" y="6357302"/>
                </a:lnTo>
                <a:lnTo>
                  <a:pt x="1653059" y="6512794"/>
                </a:lnTo>
                <a:lnTo>
                  <a:pt x="1989429" y="6512794"/>
                </a:lnTo>
                <a:close/>
                <a:moveTo>
                  <a:pt x="1989430" y="5822257"/>
                </a:moveTo>
                <a:lnTo>
                  <a:pt x="1653060" y="5822257"/>
                </a:lnTo>
                <a:lnTo>
                  <a:pt x="1653060" y="6172803"/>
                </a:lnTo>
                <a:lnTo>
                  <a:pt x="1989430" y="6172803"/>
                </a:lnTo>
                <a:close/>
                <a:moveTo>
                  <a:pt x="1989430" y="5457129"/>
                </a:moveTo>
                <a:lnTo>
                  <a:pt x="1653060" y="5457129"/>
                </a:lnTo>
                <a:lnTo>
                  <a:pt x="1653060" y="5807676"/>
                </a:lnTo>
                <a:lnTo>
                  <a:pt x="1989430" y="5807676"/>
                </a:lnTo>
                <a:close/>
                <a:moveTo>
                  <a:pt x="1989430" y="5092001"/>
                </a:moveTo>
                <a:lnTo>
                  <a:pt x="1653060" y="5092001"/>
                </a:lnTo>
                <a:lnTo>
                  <a:pt x="1653060" y="5442548"/>
                </a:lnTo>
                <a:lnTo>
                  <a:pt x="1989430" y="5442548"/>
                </a:lnTo>
                <a:close/>
                <a:moveTo>
                  <a:pt x="1989430" y="4726874"/>
                </a:moveTo>
                <a:lnTo>
                  <a:pt x="1653060" y="4726874"/>
                </a:lnTo>
                <a:lnTo>
                  <a:pt x="1653060" y="5077421"/>
                </a:lnTo>
                <a:lnTo>
                  <a:pt x="1989430" y="5077421"/>
                </a:lnTo>
                <a:close/>
                <a:moveTo>
                  <a:pt x="1989430" y="4361746"/>
                </a:moveTo>
                <a:lnTo>
                  <a:pt x="1653060" y="4361746"/>
                </a:lnTo>
                <a:lnTo>
                  <a:pt x="1653060" y="4712293"/>
                </a:lnTo>
                <a:lnTo>
                  <a:pt x="1989430" y="4712293"/>
                </a:lnTo>
                <a:close/>
                <a:moveTo>
                  <a:pt x="1989430" y="3996618"/>
                </a:moveTo>
                <a:lnTo>
                  <a:pt x="1653060" y="3996618"/>
                </a:lnTo>
                <a:lnTo>
                  <a:pt x="1653060" y="4347165"/>
                </a:lnTo>
                <a:lnTo>
                  <a:pt x="1989430" y="4347165"/>
                </a:lnTo>
                <a:close/>
                <a:moveTo>
                  <a:pt x="1989430" y="3631491"/>
                </a:moveTo>
                <a:lnTo>
                  <a:pt x="1653060" y="3631491"/>
                </a:lnTo>
                <a:lnTo>
                  <a:pt x="1653060" y="3982038"/>
                </a:lnTo>
                <a:lnTo>
                  <a:pt x="1989430" y="3982038"/>
                </a:lnTo>
                <a:close/>
                <a:moveTo>
                  <a:pt x="1989430" y="3266363"/>
                </a:moveTo>
                <a:lnTo>
                  <a:pt x="1653060" y="3266363"/>
                </a:lnTo>
                <a:lnTo>
                  <a:pt x="1653060" y="3616911"/>
                </a:lnTo>
                <a:lnTo>
                  <a:pt x="1989430" y="3616911"/>
                </a:lnTo>
                <a:close/>
                <a:moveTo>
                  <a:pt x="1989430" y="2901235"/>
                </a:moveTo>
                <a:lnTo>
                  <a:pt x="1653060" y="2901235"/>
                </a:lnTo>
                <a:lnTo>
                  <a:pt x="1653060" y="3251783"/>
                </a:lnTo>
                <a:lnTo>
                  <a:pt x="1989430" y="3251783"/>
                </a:lnTo>
                <a:close/>
                <a:moveTo>
                  <a:pt x="1989430" y="2536108"/>
                </a:moveTo>
                <a:lnTo>
                  <a:pt x="1653060" y="2536108"/>
                </a:lnTo>
                <a:lnTo>
                  <a:pt x="1653060" y="2886655"/>
                </a:lnTo>
                <a:lnTo>
                  <a:pt x="1989430" y="2886655"/>
                </a:lnTo>
                <a:close/>
                <a:moveTo>
                  <a:pt x="1989430" y="2170981"/>
                </a:moveTo>
                <a:lnTo>
                  <a:pt x="1653060" y="2170981"/>
                </a:lnTo>
                <a:lnTo>
                  <a:pt x="1653060" y="2521528"/>
                </a:lnTo>
                <a:lnTo>
                  <a:pt x="1989430" y="2521528"/>
                </a:lnTo>
                <a:close/>
                <a:moveTo>
                  <a:pt x="1989430" y="1805854"/>
                </a:moveTo>
                <a:lnTo>
                  <a:pt x="1653060" y="1805854"/>
                </a:lnTo>
                <a:lnTo>
                  <a:pt x="1653060" y="2156401"/>
                </a:lnTo>
                <a:lnTo>
                  <a:pt x="1989430" y="2156401"/>
                </a:lnTo>
                <a:close/>
                <a:moveTo>
                  <a:pt x="1989430" y="1440727"/>
                </a:moveTo>
                <a:lnTo>
                  <a:pt x="1653060" y="1440727"/>
                </a:lnTo>
                <a:lnTo>
                  <a:pt x="1653060" y="1791274"/>
                </a:lnTo>
                <a:lnTo>
                  <a:pt x="1989430" y="1791274"/>
                </a:lnTo>
                <a:close/>
                <a:moveTo>
                  <a:pt x="1989430" y="1075598"/>
                </a:moveTo>
                <a:lnTo>
                  <a:pt x="1653060" y="1075598"/>
                </a:lnTo>
                <a:lnTo>
                  <a:pt x="1653060" y="1426147"/>
                </a:lnTo>
                <a:lnTo>
                  <a:pt x="1989430" y="1426147"/>
                </a:lnTo>
                <a:close/>
                <a:moveTo>
                  <a:pt x="1989430" y="710474"/>
                </a:moveTo>
                <a:lnTo>
                  <a:pt x="1653060" y="710474"/>
                </a:lnTo>
                <a:lnTo>
                  <a:pt x="1653060" y="1061017"/>
                </a:lnTo>
                <a:lnTo>
                  <a:pt x="1989430" y="1061017"/>
                </a:lnTo>
                <a:close/>
                <a:moveTo>
                  <a:pt x="1989430" y="345347"/>
                </a:moveTo>
                <a:lnTo>
                  <a:pt x="1653060" y="345347"/>
                </a:lnTo>
                <a:lnTo>
                  <a:pt x="1653060" y="695893"/>
                </a:lnTo>
                <a:lnTo>
                  <a:pt x="1989430" y="695893"/>
                </a:lnTo>
                <a:close/>
                <a:moveTo>
                  <a:pt x="2341019" y="12004284"/>
                </a:moveTo>
                <a:lnTo>
                  <a:pt x="2004649" y="12004284"/>
                </a:lnTo>
                <a:lnTo>
                  <a:pt x="2004649" y="12354830"/>
                </a:lnTo>
                <a:lnTo>
                  <a:pt x="2341019" y="12354830"/>
                </a:lnTo>
                <a:close/>
                <a:moveTo>
                  <a:pt x="2341019" y="11639156"/>
                </a:moveTo>
                <a:lnTo>
                  <a:pt x="2004649" y="11639156"/>
                </a:lnTo>
                <a:lnTo>
                  <a:pt x="2004649" y="11989703"/>
                </a:lnTo>
                <a:lnTo>
                  <a:pt x="2341019" y="11989703"/>
                </a:lnTo>
                <a:close/>
                <a:moveTo>
                  <a:pt x="2341019" y="11274028"/>
                </a:moveTo>
                <a:lnTo>
                  <a:pt x="2004649" y="11274028"/>
                </a:lnTo>
                <a:lnTo>
                  <a:pt x="2004649" y="11624575"/>
                </a:lnTo>
                <a:lnTo>
                  <a:pt x="2341019" y="11624575"/>
                </a:lnTo>
                <a:close/>
                <a:moveTo>
                  <a:pt x="2341019" y="10908901"/>
                </a:moveTo>
                <a:lnTo>
                  <a:pt x="2004649" y="10908901"/>
                </a:lnTo>
                <a:lnTo>
                  <a:pt x="2004649" y="11259448"/>
                </a:lnTo>
                <a:lnTo>
                  <a:pt x="2341019" y="11259448"/>
                </a:lnTo>
                <a:close/>
                <a:moveTo>
                  <a:pt x="2341020" y="10543773"/>
                </a:moveTo>
                <a:lnTo>
                  <a:pt x="2004649" y="10543773"/>
                </a:lnTo>
                <a:lnTo>
                  <a:pt x="2004649" y="10894320"/>
                </a:lnTo>
                <a:lnTo>
                  <a:pt x="2341019" y="10894320"/>
                </a:lnTo>
                <a:close/>
                <a:moveTo>
                  <a:pt x="2341020" y="10178645"/>
                </a:moveTo>
                <a:lnTo>
                  <a:pt x="2004649" y="10178645"/>
                </a:lnTo>
                <a:lnTo>
                  <a:pt x="2004649" y="10529192"/>
                </a:lnTo>
                <a:lnTo>
                  <a:pt x="2341020" y="10529192"/>
                </a:lnTo>
                <a:close/>
                <a:moveTo>
                  <a:pt x="2341020" y="9813518"/>
                </a:moveTo>
                <a:lnTo>
                  <a:pt x="2004649" y="9813518"/>
                </a:lnTo>
                <a:lnTo>
                  <a:pt x="2004649" y="10164065"/>
                </a:lnTo>
                <a:lnTo>
                  <a:pt x="2341020" y="10164065"/>
                </a:lnTo>
                <a:close/>
                <a:moveTo>
                  <a:pt x="2341020" y="9448390"/>
                </a:moveTo>
                <a:lnTo>
                  <a:pt x="2004649" y="9448390"/>
                </a:lnTo>
                <a:lnTo>
                  <a:pt x="2004649" y="9798938"/>
                </a:lnTo>
                <a:lnTo>
                  <a:pt x="2341020" y="9798938"/>
                </a:lnTo>
                <a:close/>
                <a:moveTo>
                  <a:pt x="2341020" y="9083262"/>
                </a:moveTo>
                <a:lnTo>
                  <a:pt x="2004649" y="9083262"/>
                </a:lnTo>
                <a:lnTo>
                  <a:pt x="2004649" y="9433810"/>
                </a:lnTo>
                <a:lnTo>
                  <a:pt x="2341020" y="9433810"/>
                </a:lnTo>
                <a:close/>
                <a:moveTo>
                  <a:pt x="2341020" y="8718135"/>
                </a:moveTo>
                <a:lnTo>
                  <a:pt x="2004649" y="8718135"/>
                </a:lnTo>
                <a:lnTo>
                  <a:pt x="2004649" y="9068682"/>
                </a:lnTo>
                <a:lnTo>
                  <a:pt x="2341020" y="9068682"/>
                </a:lnTo>
                <a:close/>
                <a:moveTo>
                  <a:pt x="2341020" y="8353008"/>
                </a:moveTo>
                <a:lnTo>
                  <a:pt x="2004649" y="8353008"/>
                </a:lnTo>
                <a:lnTo>
                  <a:pt x="2004649" y="8703555"/>
                </a:lnTo>
                <a:lnTo>
                  <a:pt x="2341020" y="8703555"/>
                </a:lnTo>
                <a:close/>
                <a:moveTo>
                  <a:pt x="2341020" y="7987881"/>
                </a:moveTo>
                <a:lnTo>
                  <a:pt x="2004649" y="7987881"/>
                </a:lnTo>
                <a:lnTo>
                  <a:pt x="2004649" y="8338428"/>
                </a:lnTo>
                <a:lnTo>
                  <a:pt x="2341020" y="8338428"/>
                </a:lnTo>
                <a:close/>
                <a:moveTo>
                  <a:pt x="2341020" y="7622754"/>
                </a:moveTo>
                <a:lnTo>
                  <a:pt x="2004649" y="7622754"/>
                </a:lnTo>
                <a:lnTo>
                  <a:pt x="2004649" y="7973301"/>
                </a:lnTo>
                <a:lnTo>
                  <a:pt x="2341020" y="7973301"/>
                </a:lnTo>
                <a:close/>
                <a:moveTo>
                  <a:pt x="2341020" y="7257625"/>
                </a:moveTo>
                <a:lnTo>
                  <a:pt x="2004649" y="7257625"/>
                </a:lnTo>
                <a:lnTo>
                  <a:pt x="2004649" y="7608174"/>
                </a:lnTo>
                <a:lnTo>
                  <a:pt x="2341020" y="7608174"/>
                </a:lnTo>
                <a:close/>
                <a:moveTo>
                  <a:pt x="2341020" y="6892501"/>
                </a:moveTo>
                <a:lnTo>
                  <a:pt x="2004649" y="6892501"/>
                </a:lnTo>
                <a:lnTo>
                  <a:pt x="2004649" y="7243044"/>
                </a:lnTo>
                <a:lnTo>
                  <a:pt x="2341020" y="7243044"/>
                </a:lnTo>
                <a:close/>
                <a:moveTo>
                  <a:pt x="2341020" y="6527374"/>
                </a:moveTo>
                <a:lnTo>
                  <a:pt x="2004649" y="6527374"/>
                </a:lnTo>
                <a:lnTo>
                  <a:pt x="2004649" y="6877920"/>
                </a:lnTo>
                <a:lnTo>
                  <a:pt x="2341020" y="6877920"/>
                </a:lnTo>
                <a:close/>
                <a:moveTo>
                  <a:pt x="2341020" y="6187385"/>
                </a:moveTo>
                <a:lnTo>
                  <a:pt x="2004650" y="6187385"/>
                </a:lnTo>
                <a:lnTo>
                  <a:pt x="2004650" y="6357302"/>
                </a:lnTo>
                <a:lnTo>
                  <a:pt x="2004649" y="6357302"/>
                </a:lnTo>
                <a:lnTo>
                  <a:pt x="2004649" y="6512794"/>
                </a:lnTo>
                <a:lnTo>
                  <a:pt x="2341020" y="6512794"/>
                </a:lnTo>
                <a:lnTo>
                  <a:pt x="2341020" y="6357302"/>
                </a:lnTo>
                <a:close/>
                <a:moveTo>
                  <a:pt x="2341020" y="5822257"/>
                </a:moveTo>
                <a:lnTo>
                  <a:pt x="2004650" y="5822257"/>
                </a:lnTo>
                <a:lnTo>
                  <a:pt x="2004650" y="6172803"/>
                </a:lnTo>
                <a:lnTo>
                  <a:pt x="2341020" y="6172803"/>
                </a:lnTo>
                <a:close/>
                <a:moveTo>
                  <a:pt x="2341020" y="5457129"/>
                </a:moveTo>
                <a:lnTo>
                  <a:pt x="2004650" y="5457129"/>
                </a:lnTo>
                <a:lnTo>
                  <a:pt x="2004650" y="5807676"/>
                </a:lnTo>
                <a:lnTo>
                  <a:pt x="2341020" y="5807676"/>
                </a:lnTo>
                <a:close/>
                <a:moveTo>
                  <a:pt x="2341020" y="5092001"/>
                </a:moveTo>
                <a:lnTo>
                  <a:pt x="2004650" y="5092001"/>
                </a:lnTo>
                <a:lnTo>
                  <a:pt x="2004650" y="5442548"/>
                </a:lnTo>
                <a:lnTo>
                  <a:pt x="2341020" y="5442548"/>
                </a:lnTo>
                <a:close/>
                <a:moveTo>
                  <a:pt x="2341020" y="4726874"/>
                </a:moveTo>
                <a:lnTo>
                  <a:pt x="2004650" y="4726874"/>
                </a:lnTo>
                <a:lnTo>
                  <a:pt x="2004650" y="5077421"/>
                </a:lnTo>
                <a:lnTo>
                  <a:pt x="2341020" y="5077421"/>
                </a:lnTo>
                <a:close/>
                <a:moveTo>
                  <a:pt x="2341021" y="4361746"/>
                </a:moveTo>
                <a:lnTo>
                  <a:pt x="2004650" y="4361746"/>
                </a:lnTo>
                <a:lnTo>
                  <a:pt x="2004650" y="4712293"/>
                </a:lnTo>
                <a:lnTo>
                  <a:pt x="2341020" y="4712293"/>
                </a:lnTo>
                <a:close/>
                <a:moveTo>
                  <a:pt x="2341021" y="3996618"/>
                </a:moveTo>
                <a:lnTo>
                  <a:pt x="2004650" y="3996618"/>
                </a:lnTo>
                <a:lnTo>
                  <a:pt x="2004650" y="4347165"/>
                </a:lnTo>
                <a:lnTo>
                  <a:pt x="2341021" y="4347165"/>
                </a:lnTo>
                <a:close/>
                <a:moveTo>
                  <a:pt x="2341021" y="3631491"/>
                </a:moveTo>
                <a:lnTo>
                  <a:pt x="2004650" y="3631491"/>
                </a:lnTo>
                <a:lnTo>
                  <a:pt x="2004650" y="3982038"/>
                </a:lnTo>
                <a:lnTo>
                  <a:pt x="2341021" y="3982038"/>
                </a:lnTo>
                <a:close/>
                <a:moveTo>
                  <a:pt x="2341021" y="3266363"/>
                </a:moveTo>
                <a:lnTo>
                  <a:pt x="2004650" y="3266363"/>
                </a:lnTo>
                <a:lnTo>
                  <a:pt x="2004650" y="3616911"/>
                </a:lnTo>
                <a:lnTo>
                  <a:pt x="2341021" y="3616911"/>
                </a:lnTo>
                <a:close/>
                <a:moveTo>
                  <a:pt x="2341021" y="2901235"/>
                </a:moveTo>
                <a:lnTo>
                  <a:pt x="2004650" y="2901235"/>
                </a:lnTo>
                <a:lnTo>
                  <a:pt x="2004650" y="3251783"/>
                </a:lnTo>
                <a:lnTo>
                  <a:pt x="2341021" y="3251783"/>
                </a:lnTo>
                <a:close/>
                <a:moveTo>
                  <a:pt x="2341021" y="2536108"/>
                </a:moveTo>
                <a:lnTo>
                  <a:pt x="2004650" y="2536108"/>
                </a:lnTo>
                <a:lnTo>
                  <a:pt x="2004650" y="2886655"/>
                </a:lnTo>
                <a:lnTo>
                  <a:pt x="2341021" y="2886655"/>
                </a:lnTo>
                <a:close/>
                <a:moveTo>
                  <a:pt x="2341021" y="2170981"/>
                </a:moveTo>
                <a:lnTo>
                  <a:pt x="2004650" y="2170981"/>
                </a:lnTo>
                <a:lnTo>
                  <a:pt x="2004650" y="2521528"/>
                </a:lnTo>
                <a:lnTo>
                  <a:pt x="2341021" y="2521528"/>
                </a:lnTo>
                <a:close/>
                <a:moveTo>
                  <a:pt x="2341021" y="1805854"/>
                </a:moveTo>
                <a:lnTo>
                  <a:pt x="2004650" y="1805854"/>
                </a:lnTo>
                <a:lnTo>
                  <a:pt x="2004650" y="2156401"/>
                </a:lnTo>
                <a:lnTo>
                  <a:pt x="2341021" y="2156401"/>
                </a:lnTo>
                <a:close/>
                <a:moveTo>
                  <a:pt x="2341021" y="1440727"/>
                </a:moveTo>
                <a:lnTo>
                  <a:pt x="2004650" y="1440727"/>
                </a:lnTo>
                <a:lnTo>
                  <a:pt x="2004650" y="1791274"/>
                </a:lnTo>
                <a:lnTo>
                  <a:pt x="2341021" y="1791274"/>
                </a:lnTo>
                <a:close/>
                <a:moveTo>
                  <a:pt x="2341021" y="1075598"/>
                </a:moveTo>
                <a:lnTo>
                  <a:pt x="2004650" y="1075598"/>
                </a:lnTo>
                <a:lnTo>
                  <a:pt x="2004650" y="1426147"/>
                </a:lnTo>
                <a:lnTo>
                  <a:pt x="2341021" y="1426147"/>
                </a:lnTo>
                <a:close/>
                <a:moveTo>
                  <a:pt x="2341021" y="710474"/>
                </a:moveTo>
                <a:lnTo>
                  <a:pt x="2004650" y="710474"/>
                </a:lnTo>
                <a:lnTo>
                  <a:pt x="2004650" y="1061017"/>
                </a:lnTo>
                <a:lnTo>
                  <a:pt x="2341021" y="1061017"/>
                </a:lnTo>
                <a:close/>
                <a:moveTo>
                  <a:pt x="2341021" y="345347"/>
                </a:moveTo>
                <a:lnTo>
                  <a:pt x="2004650" y="345347"/>
                </a:lnTo>
                <a:lnTo>
                  <a:pt x="2004650" y="695893"/>
                </a:lnTo>
                <a:lnTo>
                  <a:pt x="2341021" y="695893"/>
                </a:lnTo>
                <a:close/>
                <a:moveTo>
                  <a:pt x="2692608" y="12004284"/>
                </a:moveTo>
                <a:lnTo>
                  <a:pt x="2356239" y="12004284"/>
                </a:lnTo>
                <a:lnTo>
                  <a:pt x="2356239" y="12354830"/>
                </a:lnTo>
                <a:lnTo>
                  <a:pt x="2692608" y="12354830"/>
                </a:lnTo>
                <a:close/>
                <a:moveTo>
                  <a:pt x="2692608" y="11639156"/>
                </a:moveTo>
                <a:lnTo>
                  <a:pt x="2356239" y="11639156"/>
                </a:lnTo>
                <a:lnTo>
                  <a:pt x="2356239" y="11989703"/>
                </a:lnTo>
                <a:lnTo>
                  <a:pt x="2692608" y="11989703"/>
                </a:lnTo>
                <a:close/>
                <a:moveTo>
                  <a:pt x="2692608" y="11274028"/>
                </a:moveTo>
                <a:lnTo>
                  <a:pt x="2356239" y="11274028"/>
                </a:lnTo>
                <a:lnTo>
                  <a:pt x="2356239" y="11624575"/>
                </a:lnTo>
                <a:lnTo>
                  <a:pt x="2692608" y="11624575"/>
                </a:lnTo>
                <a:close/>
                <a:moveTo>
                  <a:pt x="2692608" y="10908900"/>
                </a:moveTo>
                <a:lnTo>
                  <a:pt x="2356239" y="10908901"/>
                </a:lnTo>
                <a:lnTo>
                  <a:pt x="2356239" y="11259448"/>
                </a:lnTo>
                <a:lnTo>
                  <a:pt x="2692608" y="11259448"/>
                </a:lnTo>
                <a:close/>
                <a:moveTo>
                  <a:pt x="2692608" y="10543773"/>
                </a:moveTo>
                <a:lnTo>
                  <a:pt x="2356239" y="10543773"/>
                </a:lnTo>
                <a:lnTo>
                  <a:pt x="2356239" y="10894320"/>
                </a:lnTo>
                <a:lnTo>
                  <a:pt x="2692608" y="10894320"/>
                </a:lnTo>
                <a:close/>
                <a:moveTo>
                  <a:pt x="2692608" y="10178645"/>
                </a:moveTo>
                <a:lnTo>
                  <a:pt x="2356239" y="10178645"/>
                </a:lnTo>
                <a:lnTo>
                  <a:pt x="2356239" y="10529192"/>
                </a:lnTo>
                <a:lnTo>
                  <a:pt x="2692608" y="10529192"/>
                </a:lnTo>
                <a:close/>
                <a:moveTo>
                  <a:pt x="2692608" y="9813518"/>
                </a:moveTo>
                <a:lnTo>
                  <a:pt x="2356239" y="9813518"/>
                </a:lnTo>
                <a:lnTo>
                  <a:pt x="2356239" y="10164065"/>
                </a:lnTo>
                <a:lnTo>
                  <a:pt x="2692608" y="10164065"/>
                </a:lnTo>
                <a:close/>
                <a:moveTo>
                  <a:pt x="2692608" y="9448390"/>
                </a:moveTo>
                <a:lnTo>
                  <a:pt x="2356239" y="9448390"/>
                </a:lnTo>
                <a:lnTo>
                  <a:pt x="2356239" y="9798938"/>
                </a:lnTo>
                <a:lnTo>
                  <a:pt x="2692608" y="9798938"/>
                </a:lnTo>
                <a:close/>
                <a:moveTo>
                  <a:pt x="2692608" y="9083262"/>
                </a:moveTo>
                <a:lnTo>
                  <a:pt x="2356239" y="9083262"/>
                </a:lnTo>
                <a:lnTo>
                  <a:pt x="2356239" y="9433810"/>
                </a:lnTo>
                <a:lnTo>
                  <a:pt x="2692608" y="9433810"/>
                </a:lnTo>
                <a:close/>
                <a:moveTo>
                  <a:pt x="2692608" y="8718135"/>
                </a:moveTo>
                <a:lnTo>
                  <a:pt x="2356239" y="8718135"/>
                </a:lnTo>
                <a:lnTo>
                  <a:pt x="2356239" y="9068682"/>
                </a:lnTo>
                <a:lnTo>
                  <a:pt x="2692608" y="9068682"/>
                </a:lnTo>
                <a:close/>
                <a:moveTo>
                  <a:pt x="2692608" y="8353008"/>
                </a:moveTo>
                <a:lnTo>
                  <a:pt x="2356239" y="8353008"/>
                </a:lnTo>
                <a:lnTo>
                  <a:pt x="2356239" y="8703555"/>
                </a:lnTo>
                <a:lnTo>
                  <a:pt x="2692608" y="8703555"/>
                </a:lnTo>
                <a:close/>
                <a:moveTo>
                  <a:pt x="2692608" y="7987881"/>
                </a:moveTo>
                <a:lnTo>
                  <a:pt x="2356239" y="7987881"/>
                </a:lnTo>
                <a:lnTo>
                  <a:pt x="2356239" y="8338428"/>
                </a:lnTo>
                <a:lnTo>
                  <a:pt x="2692608" y="8338428"/>
                </a:lnTo>
                <a:close/>
                <a:moveTo>
                  <a:pt x="2692608" y="7622754"/>
                </a:moveTo>
                <a:lnTo>
                  <a:pt x="2356239" y="7622754"/>
                </a:lnTo>
                <a:lnTo>
                  <a:pt x="2356239" y="7973301"/>
                </a:lnTo>
                <a:lnTo>
                  <a:pt x="2692608" y="7973301"/>
                </a:lnTo>
                <a:close/>
                <a:moveTo>
                  <a:pt x="2692608" y="7257625"/>
                </a:moveTo>
                <a:lnTo>
                  <a:pt x="2356239" y="7257625"/>
                </a:lnTo>
                <a:lnTo>
                  <a:pt x="2356239" y="7608174"/>
                </a:lnTo>
                <a:lnTo>
                  <a:pt x="2692608" y="7608174"/>
                </a:lnTo>
                <a:close/>
                <a:moveTo>
                  <a:pt x="2692608" y="6892501"/>
                </a:moveTo>
                <a:lnTo>
                  <a:pt x="2356239" y="6892501"/>
                </a:lnTo>
                <a:lnTo>
                  <a:pt x="2356239" y="7243044"/>
                </a:lnTo>
                <a:lnTo>
                  <a:pt x="2692608" y="7243044"/>
                </a:lnTo>
                <a:close/>
                <a:moveTo>
                  <a:pt x="2692609" y="6527374"/>
                </a:moveTo>
                <a:lnTo>
                  <a:pt x="2356239" y="6527374"/>
                </a:lnTo>
                <a:lnTo>
                  <a:pt x="2356239" y="6877920"/>
                </a:lnTo>
                <a:lnTo>
                  <a:pt x="2692608" y="6877921"/>
                </a:lnTo>
                <a:close/>
                <a:moveTo>
                  <a:pt x="2692609" y="6187384"/>
                </a:moveTo>
                <a:lnTo>
                  <a:pt x="2356240" y="6187385"/>
                </a:lnTo>
                <a:lnTo>
                  <a:pt x="2356240" y="6357302"/>
                </a:lnTo>
                <a:lnTo>
                  <a:pt x="2356239" y="6357302"/>
                </a:lnTo>
                <a:lnTo>
                  <a:pt x="2356239" y="6512794"/>
                </a:lnTo>
                <a:lnTo>
                  <a:pt x="2692609" y="6512794"/>
                </a:lnTo>
                <a:lnTo>
                  <a:pt x="2692609" y="6357302"/>
                </a:lnTo>
                <a:close/>
                <a:moveTo>
                  <a:pt x="2692609" y="5822257"/>
                </a:moveTo>
                <a:lnTo>
                  <a:pt x="2356240" y="5822257"/>
                </a:lnTo>
                <a:lnTo>
                  <a:pt x="2356240" y="6172803"/>
                </a:lnTo>
                <a:lnTo>
                  <a:pt x="2692609" y="6172803"/>
                </a:lnTo>
                <a:close/>
                <a:moveTo>
                  <a:pt x="2692609" y="5457129"/>
                </a:moveTo>
                <a:lnTo>
                  <a:pt x="2356240" y="5457129"/>
                </a:lnTo>
                <a:lnTo>
                  <a:pt x="2356240" y="5807676"/>
                </a:lnTo>
                <a:lnTo>
                  <a:pt x="2692609" y="5807676"/>
                </a:lnTo>
                <a:close/>
                <a:moveTo>
                  <a:pt x="2692609" y="5092001"/>
                </a:moveTo>
                <a:lnTo>
                  <a:pt x="2356240" y="5092001"/>
                </a:lnTo>
                <a:lnTo>
                  <a:pt x="2356240" y="5442548"/>
                </a:lnTo>
                <a:lnTo>
                  <a:pt x="2692609" y="5442548"/>
                </a:lnTo>
                <a:close/>
                <a:moveTo>
                  <a:pt x="2692609" y="4726873"/>
                </a:moveTo>
                <a:lnTo>
                  <a:pt x="2356240" y="4726874"/>
                </a:lnTo>
                <a:lnTo>
                  <a:pt x="2356240" y="5077421"/>
                </a:lnTo>
                <a:lnTo>
                  <a:pt x="2692609" y="5077421"/>
                </a:lnTo>
                <a:close/>
                <a:moveTo>
                  <a:pt x="2692609" y="4361746"/>
                </a:moveTo>
                <a:lnTo>
                  <a:pt x="2356240" y="4361746"/>
                </a:lnTo>
                <a:lnTo>
                  <a:pt x="2356240" y="4712293"/>
                </a:lnTo>
                <a:lnTo>
                  <a:pt x="2692609" y="4712293"/>
                </a:lnTo>
                <a:close/>
                <a:moveTo>
                  <a:pt x="2692609" y="3996618"/>
                </a:moveTo>
                <a:lnTo>
                  <a:pt x="2356240" y="3996618"/>
                </a:lnTo>
                <a:lnTo>
                  <a:pt x="2356240" y="4347165"/>
                </a:lnTo>
                <a:lnTo>
                  <a:pt x="2692609" y="4347165"/>
                </a:lnTo>
                <a:close/>
                <a:moveTo>
                  <a:pt x="2692609" y="3631491"/>
                </a:moveTo>
                <a:lnTo>
                  <a:pt x="2356240" y="3631491"/>
                </a:lnTo>
                <a:lnTo>
                  <a:pt x="2356240" y="3982038"/>
                </a:lnTo>
                <a:lnTo>
                  <a:pt x="2692609" y="3982038"/>
                </a:lnTo>
                <a:close/>
                <a:moveTo>
                  <a:pt x="2692609" y="3266363"/>
                </a:moveTo>
                <a:lnTo>
                  <a:pt x="2356240" y="3266363"/>
                </a:lnTo>
                <a:lnTo>
                  <a:pt x="2356240" y="3616911"/>
                </a:lnTo>
                <a:lnTo>
                  <a:pt x="2692609" y="3616911"/>
                </a:lnTo>
                <a:close/>
                <a:moveTo>
                  <a:pt x="2692609" y="2901235"/>
                </a:moveTo>
                <a:lnTo>
                  <a:pt x="2356240" y="2901235"/>
                </a:lnTo>
                <a:lnTo>
                  <a:pt x="2356240" y="3251783"/>
                </a:lnTo>
                <a:lnTo>
                  <a:pt x="2692609" y="3251783"/>
                </a:lnTo>
                <a:close/>
                <a:moveTo>
                  <a:pt x="2692609" y="2536108"/>
                </a:moveTo>
                <a:lnTo>
                  <a:pt x="2356240" y="2536108"/>
                </a:lnTo>
                <a:lnTo>
                  <a:pt x="2356240" y="2886655"/>
                </a:lnTo>
                <a:lnTo>
                  <a:pt x="2692609" y="2886655"/>
                </a:lnTo>
                <a:close/>
                <a:moveTo>
                  <a:pt x="2692609" y="2170981"/>
                </a:moveTo>
                <a:lnTo>
                  <a:pt x="2356240" y="2170981"/>
                </a:lnTo>
                <a:lnTo>
                  <a:pt x="2356240" y="2521528"/>
                </a:lnTo>
                <a:lnTo>
                  <a:pt x="2692609" y="2521528"/>
                </a:lnTo>
                <a:close/>
                <a:moveTo>
                  <a:pt x="2692609" y="1805854"/>
                </a:moveTo>
                <a:lnTo>
                  <a:pt x="2356240" y="1805854"/>
                </a:lnTo>
                <a:lnTo>
                  <a:pt x="2356240" y="2156401"/>
                </a:lnTo>
                <a:lnTo>
                  <a:pt x="2692609" y="2156401"/>
                </a:lnTo>
                <a:close/>
                <a:moveTo>
                  <a:pt x="2692609" y="1440727"/>
                </a:moveTo>
                <a:lnTo>
                  <a:pt x="2356240" y="1440727"/>
                </a:lnTo>
                <a:lnTo>
                  <a:pt x="2356240" y="1791274"/>
                </a:lnTo>
                <a:lnTo>
                  <a:pt x="2692609" y="1791274"/>
                </a:lnTo>
                <a:close/>
                <a:moveTo>
                  <a:pt x="2692609" y="1075598"/>
                </a:moveTo>
                <a:lnTo>
                  <a:pt x="2356240" y="1075598"/>
                </a:lnTo>
                <a:lnTo>
                  <a:pt x="2356240" y="1426147"/>
                </a:lnTo>
                <a:lnTo>
                  <a:pt x="2692609" y="1426147"/>
                </a:lnTo>
                <a:close/>
                <a:moveTo>
                  <a:pt x="2692609" y="710474"/>
                </a:moveTo>
                <a:lnTo>
                  <a:pt x="2356240" y="710474"/>
                </a:lnTo>
                <a:lnTo>
                  <a:pt x="2356240" y="1061017"/>
                </a:lnTo>
                <a:lnTo>
                  <a:pt x="2692609" y="1061017"/>
                </a:lnTo>
                <a:close/>
                <a:moveTo>
                  <a:pt x="2692610" y="345347"/>
                </a:moveTo>
                <a:lnTo>
                  <a:pt x="2356240" y="345347"/>
                </a:lnTo>
                <a:lnTo>
                  <a:pt x="2356240" y="695893"/>
                </a:lnTo>
                <a:lnTo>
                  <a:pt x="2692609" y="695894"/>
                </a:lnTo>
                <a:close/>
                <a:moveTo>
                  <a:pt x="3044198" y="12004284"/>
                </a:moveTo>
                <a:lnTo>
                  <a:pt x="2707828" y="12004284"/>
                </a:lnTo>
                <a:lnTo>
                  <a:pt x="2707828" y="12354830"/>
                </a:lnTo>
                <a:lnTo>
                  <a:pt x="3044198" y="12354830"/>
                </a:lnTo>
                <a:close/>
                <a:moveTo>
                  <a:pt x="3044198" y="11639156"/>
                </a:moveTo>
                <a:lnTo>
                  <a:pt x="2707828" y="11639156"/>
                </a:lnTo>
                <a:lnTo>
                  <a:pt x="2707828" y="11989703"/>
                </a:lnTo>
                <a:lnTo>
                  <a:pt x="3044198" y="11989703"/>
                </a:lnTo>
                <a:close/>
                <a:moveTo>
                  <a:pt x="3044198" y="11274028"/>
                </a:moveTo>
                <a:lnTo>
                  <a:pt x="2707828" y="11274028"/>
                </a:lnTo>
                <a:lnTo>
                  <a:pt x="2707828" y="11624575"/>
                </a:lnTo>
                <a:lnTo>
                  <a:pt x="3044198" y="11624575"/>
                </a:lnTo>
                <a:close/>
                <a:moveTo>
                  <a:pt x="3044198" y="10908900"/>
                </a:moveTo>
                <a:lnTo>
                  <a:pt x="2707828" y="10908900"/>
                </a:lnTo>
                <a:lnTo>
                  <a:pt x="2707828" y="11259448"/>
                </a:lnTo>
                <a:lnTo>
                  <a:pt x="3044198" y="11259448"/>
                </a:lnTo>
                <a:close/>
                <a:moveTo>
                  <a:pt x="3044198" y="10543773"/>
                </a:moveTo>
                <a:lnTo>
                  <a:pt x="2707828" y="10543773"/>
                </a:lnTo>
                <a:lnTo>
                  <a:pt x="2707828" y="10894320"/>
                </a:lnTo>
                <a:lnTo>
                  <a:pt x="3044198" y="10894320"/>
                </a:lnTo>
                <a:close/>
                <a:moveTo>
                  <a:pt x="3044198" y="10178645"/>
                </a:moveTo>
                <a:lnTo>
                  <a:pt x="2707828" y="10178645"/>
                </a:lnTo>
                <a:lnTo>
                  <a:pt x="2707828" y="10529192"/>
                </a:lnTo>
                <a:lnTo>
                  <a:pt x="3044198" y="10529192"/>
                </a:lnTo>
                <a:close/>
                <a:moveTo>
                  <a:pt x="3044198" y="9813518"/>
                </a:moveTo>
                <a:lnTo>
                  <a:pt x="2707828" y="9813518"/>
                </a:lnTo>
                <a:lnTo>
                  <a:pt x="2707828" y="10164065"/>
                </a:lnTo>
                <a:lnTo>
                  <a:pt x="3044198" y="10164065"/>
                </a:lnTo>
                <a:close/>
                <a:moveTo>
                  <a:pt x="3044198" y="9448390"/>
                </a:moveTo>
                <a:lnTo>
                  <a:pt x="2707828" y="9448390"/>
                </a:lnTo>
                <a:lnTo>
                  <a:pt x="2707828" y="9798938"/>
                </a:lnTo>
                <a:lnTo>
                  <a:pt x="3044198" y="9798938"/>
                </a:lnTo>
                <a:close/>
                <a:moveTo>
                  <a:pt x="3044198" y="9083262"/>
                </a:moveTo>
                <a:lnTo>
                  <a:pt x="2707828" y="9083262"/>
                </a:lnTo>
                <a:lnTo>
                  <a:pt x="2707828" y="9433810"/>
                </a:lnTo>
                <a:lnTo>
                  <a:pt x="3044198" y="9433810"/>
                </a:lnTo>
                <a:close/>
                <a:moveTo>
                  <a:pt x="3044198" y="8718135"/>
                </a:moveTo>
                <a:lnTo>
                  <a:pt x="2707828" y="8718135"/>
                </a:lnTo>
                <a:lnTo>
                  <a:pt x="2707828" y="9068682"/>
                </a:lnTo>
                <a:lnTo>
                  <a:pt x="3044198" y="9068682"/>
                </a:lnTo>
                <a:close/>
                <a:moveTo>
                  <a:pt x="3044198" y="8353008"/>
                </a:moveTo>
                <a:lnTo>
                  <a:pt x="2707828" y="8353008"/>
                </a:lnTo>
                <a:lnTo>
                  <a:pt x="2707828" y="8703555"/>
                </a:lnTo>
                <a:lnTo>
                  <a:pt x="3044198" y="8703555"/>
                </a:lnTo>
                <a:close/>
                <a:moveTo>
                  <a:pt x="3044198" y="7987881"/>
                </a:moveTo>
                <a:lnTo>
                  <a:pt x="2707828" y="7987881"/>
                </a:lnTo>
                <a:lnTo>
                  <a:pt x="2707828" y="8338428"/>
                </a:lnTo>
                <a:lnTo>
                  <a:pt x="3044198" y="8338428"/>
                </a:lnTo>
                <a:close/>
                <a:moveTo>
                  <a:pt x="3044198" y="7622754"/>
                </a:moveTo>
                <a:lnTo>
                  <a:pt x="2707828" y="7622754"/>
                </a:lnTo>
                <a:lnTo>
                  <a:pt x="2707828" y="7973301"/>
                </a:lnTo>
                <a:lnTo>
                  <a:pt x="3044198" y="7973301"/>
                </a:lnTo>
                <a:close/>
                <a:moveTo>
                  <a:pt x="3044198" y="7257625"/>
                </a:moveTo>
                <a:lnTo>
                  <a:pt x="2707828" y="7257625"/>
                </a:lnTo>
                <a:lnTo>
                  <a:pt x="2707828" y="7608174"/>
                </a:lnTo>
                <a:lnTo>
                  <a:pt x="3044198" y="7608174"/>
                </a:lnTo>
                <a:close/>
                <a:moveTo>
                  <a:pt x="3044198" y="6892501"/>
                </a:moveTo>
                <a:lnTo>
                  <a:pt x="2707828" y="6892501"/>
                </a:lnTo>
                <a:lnTo>
                  <a:pt x="2707828" y="7243044"/>
                </a:lnTo>
                <a:lnTo>
                  <a:pt x="3044198" y="7243044"/>
                </a:lnTo>
                <a:close/>
                <a:moveTo>
                  <a:pt x="3044199" y="6527374"/>
                </a:moveTo>
                <a:lnTo>
                  <a:pt x="2707829" y="6527374"/>
                </a:lnTo>
                <a:lnTo>
                  <a:pt x="2707828" y="6877921"/>
                </a:lnTo>
                <a:lnTo>
                  <a:pt x="3044198" y="6877921"/>
                </a:lnTo>
                <a:close/>
                <a:moveTo>
                  <a:pt x="3044199" y="6187384"/>
                </a:moveTo>
                <a:lnTo>
                  <a:pt x="2707829" y="6187384"/>
                </a:lnTo>
                <a:lnTo>
                  <a:pt x="2707829" y="6357302"/>
                </a:lnTo>
                <a:lnTo>
                  <a:pt x="2707829" y="6512794"/>
                </a:lnTo>
                <a:lnTo>
                  <a:pt x="3044199" y="6512794"/>
                </a:lnTo>
                <a:lnTo>
                  <a:pt x="3044199" y="6357302"/>
                </a:lnTo>
                <a:close/>
                <a:moveTo>
                  <a:pt x="3044199" y="5822257"/>
                </a:moveTo>
                <a:lnTo>
                  <a:pt x="2707829" y="5822257"/>
                </a:lnTo>
                <a:lnTo>
                  <a:pt x="2707829" y="6172803"/>
                </a:lnTo>
                <a:lnTo>
                  <a:pt x="3044199" y="6172803"/>
                </a:lnTo>
                <a:close/>
                <a:moveTo>
                  <a:pt x="3044199" y="5457129"/>
                </a:moveTo>
                <a:lnTo>
                  <a:pt x="2707829" y="5457129"/>
                </a:lnTo>
                <a:lnTo>
                  <a:pt x="2707829" y="5807676"/>
                </a:lnTo>
                <a:lnTo>
                  <a:pt x="3044199" y="5807676"/>
                </a:lnTo>
                <a:close/>
                <a:moveTo>
                  <a:pt x="3044199" y="5092001"/>
                </a:moveTo>
                <a:lnTo>
                  <a:pt x="2707829" y="5092001"/>
                </a:lnTo>
                <a:lnTo>
                  <a:pt x="2707829" y="5442548"/>
                </a:lnTo>
                <a:lnTo>
                  <a:pt x="3044199" y="5442548"/>
                </a:lnTo>
                <a:close/>
                <a:moveTo>
                  <a:pt x="3044199" y="4726873"/>
                </a:moveTo>
                <a:lnTo>
                  <a:pt x="2707829" y="4726873"/>
                </a:lnTo>
                <a:lnTo>
                  <a:pt x="2707829" y="5077421"/>
                </a:lnTo>
                <a:lnTo>
                  <a:pt x="3044199" y="5077421"/>
                </a:lnTo>
                <a:close/>
                <a:moveTo>
                  <a:pt x="3044199" y="4361746"/>
                </a:moveTo>
                <a:lnTo>
                  <a:pt x="2707829" y="4361746"/>
                </a:lnTo>
                <a:lnTo>
                  <a:pt x="2707829" y="4712293"/>
                </a:lnTo>
                <a:lnTo>
                  <a:pt x="3044199" y="4712293"/>
                </a:lnTo>
                <a:close/>
                <a:moveTo>
                  <a:pt x="3044199" y="3996618"/>
                </a:moveTo>
                <a:lnTo>
                  <a:pt x="2707829" y="3996618"/>
                </a:lnTo>
                <a:lnTo>
                  <a:pt x="2707829" y="4347165"/>
                </a:lnTo>
                <a:lnTo>
                  <a:pt x="3044199" y="4347165"/>
                </a:lnTo>
                <a:close/>
                <a:moveTo>
                  <a:pt x="3044199" y="3631491"/>
                </a:moveTo>
                <a:lnTo>
                  <a:pt x="2707829" y="3631491"/>
                </a:lnTo>
                <a:lnTo>
                  <a:pt x="2707829" y="3982038"/>
                </a:lnTo>
                <a:lnTo>
                  <a:pt x="3044199" y="3982038"/>
                </a:lnTo>
                <a:close/>
                <a:moveTo>
                  <a:pt x="3044199" y="3266363"/>
                </a:moveTo>
                <a:lnTo>
                  <a:pt x="2707829" y="3266363"/>
                </a:lnTo>
                <a:lnTo>
                  <a:pt x="2707829" y="3616911"/>
                </a:lnTo>
                <a:lnTo>
                  <a:pt x="3044199" y="3616911"/>
                </a:lnTo>
                <a:close/>
                <a:moveTo>
                  <a:pt x="3044199" y="2901235"/>
                </a:moveTo>
                <a:lnTo>
                  <a:pt x="2707829" y="2901235"/>
                </a:lnTo>
                <a:lnTo>
                  <a:pt x="2707829" y="3251783"/>
                </a:lnTo>
                <a:lnTo>
                  <a:pt x="3044199" y="3251783"/>
                </a:lnTo>
                <a:close/>
                <a:moveTo>
                  <a:pt x="3044199" y="2536108"/>
                </a:moveTo>
                <a:lnTo>
                  <a:pt x="2707829" y="2536108"/>
                </a:lnTo>
                <a:lnTo>
                  <a:pt x="2707829" y="2886655"/>
                </a:lnTo>
                <a:lnTo>
                  <a:pt x="3044199" y="2886655"/>
                </a:lnTo>
                <a:close/>
                <a:moveTo>
                  <a:pt x="3044199" y="2170981"/>
                </a:moveTo>
                <a:lnTo>
                  <a:pt x="2707829" y="2170981"/>
                </a:lnTo>
                <a:lnTo>
                  <a:pt x="2707829" y="2521528"/>
                </a:lnTo>
                <a:lnTo>
                  <a:pt x="3044199" y="2521528"/>
                </a:lnTo>
                <a:close/>
                <a:moveTo>
                  <a:pt x="3044199" y="1805854"/>
                </a:moveTo>
                <a:lnTo>
                  <a:pt x="2707829" y="1805854"/>
                </a:lnTo>
                <a:lnTo>
                  <a:pt x="2707829" y="2156401"/>
                </a:lnTo>
                <a:lnTo>
                  <a:pt x="3044199" y="2156401"/>
                </a:lnTo>
                <a:close/>
                <a:moveTo>
                  <a:pt x="3044199" y="1440727"/>
                </a:moveTo>
                <a:lnTo>
                  <a:pt x="2707829" y="1440727"/>
                </a:lnTo>
                <a:lnTo>
                  <a:pt x="2707829" y="1791274"/>
                </a:lnTo>
                <a:lnTo>
                  <a:pt x="3044199" y="1791274"/>
                </a:lnTo>
                <a:close/>
                <a:moveTo>
                  <a:pt x="3044199" y="1075598"/>
                </a:moveTo>
                <a:lnTo>
                  <a:pt x="2707829" y="1075598"/>
                </a:lnTo>
                <a:lnTo>
                  <a:pt x="2707829" y="1426147"/>
                </a:lnTo>
                <a:lnTo>
                  <a:pt x="3044199" y="1426147"/>
                </a:lnTo>
                <a:close/>
                <a:moveTo>
                  <a:pt x="3044199" y="710474"/>
                </a:moveTo>
                <a:lnTo>
                  <a:pt x="2707829" y="710474"/>
                </a:lnTo>
                <a:lnTo>
                  <a:pt x="2707829" y="1061017"/>
                </a:lnTo>
                <a:lnTo>
                  <a:pt x="3044199" y="1061017"/>
                </a:lnTo>
                <a:close/>
                <a:moveTo>
                  <a:pt x="3044200" y="345347"/>
                </a:moveTo>
                <a:lnTo>
                  <a:pt x="2707830" y="345347"/>
                </a:lnTo>
                <a:lnTo>
                  <a:pt x="2707829" y="695894"/>
                </a:lnTo>
                <a:lnTo>
                  <a:pt x="3044199" y="695894"/>
                </a:lnTo>
                <a:close/>
                <a:moveTo>
                  <a:pt x="3395788" y="12004284"/>
                </a:moveTo>
                <a:lnTo>
                  <a:pt x="3059418" y="12004284"/>
                </a:lnTo>
                <a:lnTo>
                  <a:pt x="3059418" y="12354830"/>
                </a:lnTo>
                <a:lnTo>
                  <a:pt x="3395788" y="12354830"/>
                </a:lnTo>
                <a:close/>
                <a:moveTo>
                  <a:pt x="3395788" y="11639156"/>
                </a:moveTo>
                <a:lnTo>
                  <a:pt x="3059418" y="11639156"/>
                </a:lnTo>
                <a:lnTo>
                  <a:pt x="3059418" y="11989703"/>
                </a:lnTo>
                <a:lnTo>
                  <a:pt x="3395788" y="11989703"/>
                </a:lnTo>
                <a:close/>
                <a:moveTo>
                  <a:pt x="3395789" y="11274028"/>
                </a:moveTo>
                <a:lnTo>
                  <a:pt x="3059418" y="11274028"/>
                </a:lnTo>
                <a:lnTo>
                  <a:pt x="3059418" y="11624575"/>
                </a:lnTo>
                <a:lnTo>
                  <a:pt x="3395788" y="11624575"/>
                </a:lnTo>
                <a:close/>
                <a:moveTo>
                  <a:pt x="3395789" y="10908900"/>
                </a:moveTo>
                <a:lnTo>
                  <a:pt x="3059418" y="10908900"/>
                </a:lnTo>
                <a:lnTo>
                  <a:pt x="3059418" y="11259448"/>
                </a:lnTo>
                <a:lnTo>
                  <a:pt x="3395789" y="11259448"/>
                </a:lnTo>
                <a:close/>
                <a:moveTo>
                  <a:pt x="3395789" y="10543773"/>
                </a:moveTo>
                <a:lnTo>
                  <a:pt x="3059418" y="10543773"/>
                </a:lnTo>
                <a:lnTo>
                  <a:pt x="3059418" y="10894320"/>
                </a:lnTo>
                <a:lnTo>
                  <a:pt x="3395789" y="10894320"/>
                </a:lnTo>
                <a:close/>
                <a:moveTo>
                  <a:pt x="3395789" y="10178645"/>
                </a:moveTo>
                <a:lnTo>
                  <a:pt x="3059418" y="10178645"/>
                </a:lnTo>
                <a:lnTo>
                  <a:pt x="3059418" y="10529192"/>
                </a:lnTo>
                <a:lnTo>
                  <a:pt x="3395789" y="10529192"/>
                </a:lnTo>
                <a:close/>
                <a:moveTo>
                  <a:pt x="3395789" y="9813518"/>
                </a:moveTo>
                <a:lnTo>
                  <a:pt x="3059418" y="9813518"/>
                </a:lnTo>
                <a:lnTo>
                  <a:pt x="3059418" y="10164065"/>
                </a:lnTo>
                <a:lnTo>
                  <a:pt x="3395789" y="10164065"/>
                </a:lnTo>
                <a:close/>
                <a:moveTo>
                  <a:pt x="3395789" y="9448390"/>
                </a:moveTo>
                <a:lnTo>
                  <a:pt x="3059418" y="9448390"/>
                </a:lnTo>
                <a:lnTo>
                  <a:pt x="3059418" y="9798938"/>
                </a:lnTo>
                <a:lnTo>
                  <a:pt x="3395789" y="9798938"/>
                </a:lnTo>
                <a:close/>
                <a:moveTo>
                  <a:pt x="3395789" y="9083262"/>
                </a:moveTo>
                <a:lnTo>
                  <a:pt x="3059418" y="9083262"/>
                </a:lnTo>
                <a:lnTo>
                  <a:pt x="3059418" y="9433810"/>
                </a:lnTo>
                <a:lnTo>
                  <a:pt x="3395789" y="9433810"/>
                </a:lnTo>
                <a:close/>
                <a:moveTo>
                  <a:pt x="3395789" y="8718135"/>
                </a:moveTo>
                <a:lnTo>
                  <a:pt x="3059418" y="8718135"/>
                </a:lnTo>
                <a:lnTo>
                  <a:pt x="3059418" y="9068682"/>
                </a:lnTo>
                <a:lnTo>
                  <a:pt x="3395789" y="9068682"/>
                </a:lnTo>
                <a:close/>
                <a:moveTo>
                  <a:pt x="3395789" y="8353008"/>
                </a:moveTo>
                <a:lnTo>
                  <a:pt x="3059418" y="8353008"/>
                </a:lnTo>
                <a:lnTo>
                  <a:pt x="3059418" y="8703555"/>
                </a:lnTo>
                <a:lnTo>
                  <a:pt x="3395789" y="8703555"/>
                </a:lnTo>
                <a:close/>
                <a:moveTo>
                  <a:pt x="3395789" y="7987881"/>
                </a:moveTo>
                <a:lnTo>
                  <a:pt x="3059418" y="7987881"/>
                </a:lnTo>
                <a:lnTo>
                  <a:pt x="3059418" y="8338428"/>
                </a:lnTo>
                <a:lnTo>
                  <a:pt x="3395789" y="8338428"/>
                </a:lnTo>
                <a:close/>
                <a:moveTo>
                  <a:pt x="3395789" y="7622754"/>
                </a:moveTo>
                <a:lnTo>
                  <a:pt x="3059418" y="7622754"/>
                </a:lnTo>
                <a:lnTo>
                  <a:pt x="3059418" y="7973301"/>
                </a:lnTo>
                <a:lnTo>
                  <a:pt x="3395789" y="7973301"/>
                </a:lnTo>
                <a:close/>
                <a:moveTo>
                  <a:pt x="3395789" y="7257625"/>
                </a:moveTo>
                <a:lnTo>
                  <a:pt x="3059418" y="7257625"/>
                </a:lnTo>
                <a:lnTo>
                  <a:pt x="3059418" y="7608174"/>
                </a:lnTo>
                <a:lnTo>
                  <a:pt x="3395789" y="7608174"/>
                </a:lnTo>
                <a:close/>
                <a:moveTo>
                  <a:pt x="3395789" y="6892501"/>
                </a:moveTo>
                <a:lnTo>
                  <a:pt x="3059418" y="6892501"/>
                </a:lnTo>
                <a:lnTo>
                  <a:pt x="3059418" y="7243044"/>
                </a:lnTo>
                <a:lnTo>
                  <a:pt x="3395789" y="7243044"/>
                </a:lnTo>
                <a:close/>
                <a:moveTo>
                  <a:pt x="3395789" y="6527374"/>
                </a:moveTo>
                <a:lnTo>
                  <a:pt x="3059419" y="6527374"/>
                </a:lnTo>
                <a:lnTo>
                  <a:pt x="3059418" y="6877921"/>
                </a:lnTo>
                <a:lnTo>
                  <a:pt x="3395789" y="6877921"/>
                </a:lnTo>
                <a:close/>
                <a:moveTo>
                  <a:pt x="3395789" y="6187384"/>
                </a:moveTo>
                <a:lnTo>
                  <a:pt x="3059419" y="6187384"/>
                </a:lnTo>
                <a:lnTo>
                  <a:pt x="3059419" y="6357302"/>
                </a:lnTo>
                <a:lnTo>
                  <a:pt x="3059419" y="6512794"/>
                </a:lnTo>
                <a:lnTo>
                  <a:pt x="3395789" y="6512794"/>
                </a:lnTo>
                <a:lnTo>
                  <a:pt x="3395789" y="6357302"/>
                </a:lnTo>
                <a:close/>
                <a:moveTo>
                  <a:pt x="3395789" y="5822257"/>
                </a:moveTo>
                <a:lnTo>
                  <a:pt x="3059419" y="5822257"/>
                </a:lnTo>
                <a:lnTo>
                  <a:pt x="3059419" y="6172803"/>
                </a:lnTo>
                <a:lnTo>
                  <a:pt x="3395789" y="6172803"/>
                </a:lnTo>
                <a:close/>
                <a:moveTo>
                  <a:pt x="3395789" y="5457129"/>
                </a:moveTo>
                <a:lnTo>
                  <a:pt x="3059419" y="5457129"/>
                </a:lnTo>
                <a:lnTo>
                  <a:pt x="3059419" y="5807676"/>
                </a:lnTo>
                <a:lnTo>
                  <a:pt x="3395789" y="5807676"/>
                </a:lnTo>
                <a:close/>
                <a:moveTo>
                  <a:pt x="3395790" y="5092001"/>
                </a:moveTo>
                <a:lnTo>
                  <a:pt x="3059419" y="5092001"/>
                </a:lnTo>
                <a:lnTo>
                  <a:pt x="3059419" y="5442548"/>
                </a:lnTo>
                <a:lnTo>
                  <a:pt x="3395789" y="5442548"/>
                </a:lnTo>
                <a:close/>
                <a:moveTo>
                  <a:pt x="3395790" y="4726873"/>
                </a:moveTo>
                <a:lnTo>
                  <a:pt x="3059419" y="4726873"/>
                </a:lnTo>
                <a:lnTo>
                  <a:pt x="3059419" y="5077421"/>
                </a:lnTo>
                <a:lnTo>
                  <a:pt x="3395790" y="5077421"/>
                </a:lnTo>
                <a:close/>
                <a:moveTo>
                  <a:pt x="3395790" y="4361746"/>
                </a:moveTo>
                <a:lnTo>
                  <a:pt x="3059419" y="4361746"/>
                </a:lnTo>
                <a:lnTo>
                  <a:pt x="3059419" y="4712293"/>
                </a:lnTo>
                <a:lnTo>
                  <a:pt x="3395790" y="4712293"/>
                </a:lnTo>
                <a:close/>
                <a:moveTo>
                  <a:pt x="3395790" y="3996618"/>
                </a:moveTo>
                <a:lnTo>
                  <a:pt x="3059419" y="3996618"/>
                </a:lnTo>
                <a:lnTo>
                  <a:pt x="3059419" y="4347165"/>
                </a:lnTo>
                <a:lnTo>
                  <a:pt x="3395790" y="4347165"/>
                </a:lnTo>
                <a:close/>
                <a:moveTo>
                  <a:pt x="3395790" y="3631491"/>
                </a:moveTo>
                <a:lnTo>
                  <a:pt x="3059419" y="3631491"/>
                </a:lnTo>
                <a:lnTo>
                  <a:pt x="3059419" y="3982038"/>
                </a:lnTo>
                <a:lnTo>
                  <a:pt x="3395790" y="3982038"/>
                </a:lnTo>
                <a:close/>
                <a:moveTo>
                  <a:pt x="3395790" y="3266363"/>
                </a:moveTo>
                <a:lnTo>
                  <a:pt x="3059419" y="3266363"/>
                </a:lnTo>
                <a:lnTo>
                  <a:pt x="3059419" y="3616911"/>
                </a:lnTo>
                <a:lnTo>
                  <a:pt x="3395790" y="3616911"/>
                </a:lnTo>
                <a:close/>
                <a:moveTo>
                  <a:pt x="3395790" y="2901235"/>
                </a:moveTo>
                <a:lnTo>
                  <a:pt x="3059419" y="2901235"/>
                </a:lnTo>
                <a:lnTo>
                  <a:pt x="3059419" y="3251783"/>
                </a:lnTo>
                <a:lnTo>
                  <a:pt x="3395790" y="3251783"/>
                </a:lnTo>
                <a:close/>
                <a:moveTo>
                  <a:pt x="3395790" y="2536108"/>
                </a:moveTo>
                <a:lnTo>
                  <a:pt x="3059419" y="2536108"/>
                </a:lnTo>
                <a:lnTo>
                  <a:pt x="3059419" y="2886655"/>
                </a:lnTo>
                <a:lnTo>
                  <a:pt x="3395790" y="2886655"/>
                </a:lnTo>
                <a:close/>
                <a:moveTo>
                  <a:pt x="3395790" y="2170981"/>
                </a:moveTo>
                <a:lnTo>
                  <a:pt x="3059419" y="2170981"/>
                </a:lnTo>
                <a:lnTo>
                  <a:pt x="3059419" y="2521528"/>
                </a:lnTo>
                <a:lnTo>
                  <a:pt x="3395790" y="2521528"/>
                </a:lnTo>
                <a:close/>
                <a:moveTo>
                  <a:pt x="3395790" y="1805854"/>
                </a:moveTo>
                <a:lnTo>
                  <a:pt x="3059419" y="1805854"/>
                </a:lnTo>
                <a:lnTo>
                  <a:pt x="3059419" y="2156401"/>
                </a:lnTo>
                <a:lnTo>
                  <a:pt x="3395790" y="2156401"/>
                </a:lnTo>
                <a:close/>
                <a:moveTo>
                  <a:pt x="3395790" y="1440727"/>
                </a:moveTo>
                <a:lnTo>
                  <a:pt x="3059419" y="1440727"/>
                </a:lnTo>
                <a:lnTo>
                  <a:pt x="3059419" y="1791274"/>
                </a:lnTo>
                <a:lnTo>
                  <a:pt x="3395790" y="1791274"/>
                </a:lnTo>
                <a:close/>
                <a:moveTo>
                  <a:pt x="3395790" y="1075598"/>
                </a:moveTo>
                <a:lnTo>
                  <a:pt x="3059419" y="1075598"/>
                </a:lnTo>
                <a:lnTo>
                  <a:pt x="3059419" y="1426147"/>
                </a:lnTo>
                <a:lnTo>
                  <a:pt x="3395790" y="1426147"/>
                </a:lnTo>
                <a:close/>
                <a:moveTo>
                  <a:pt x="3395790" y="710474"/>
                </a:moveTo>
                <a:lnTo>
                  <a:pt x="3059419" y="710474"/>
                </a:lnTo>
                <a:lnTo>
                  <a:pt x="3059419" y="1061017"/>
                </a:lnTo>
                <a:lnTo>
                  <a:pt x="3395790" y="1061017"/>
                </a:lnTo>
                <a:close/>
                <a:moveTo>
                  <a:pt x="3395790" y="345347"/>
                </a:moveTo>
                <a:lnTo>
                  <a:pt x="3059420" y="345347"/>
                </a:lnTo>
                <a:lnTo>
                  <a:pt x="3059419" y="695894"/>
                </a:lnTo>
                <a:lnTo>
                  <a:pt x="3395790" y="695894"/>
                </a:lnTo>
                <a:close/>
                <a:moveTo>
                  <a:pt x="3765030" y="12004282"/>
                </a:moveTo>
                <a:lnTo>
                  <a:pt x="3586162" y="12004282"/>
                </a:lnTo>
                <a:lnTo>
                  <a:pt x="3586162" y="12004284"/>
                </a:lnTo>
                <a:lnTo>
                  <a:pt x="3411008" y="12004284"/>
                </a:lnTo>
                <a:lnTo>
                  <a:pt x="3411008" y="12354830"/>
                </a:lnTo>
                <a:lnTo>
                  <a:pt x="3533554" y="12354830"/>
                </a:lnTo>
                <a:lnTo>
                  <a:pt x="3586162" y="12354830"/>
                </a:lnTo>
                <a:lnTo>
                  <a:pt x="3765030" y="12354830"/>
                </a:lnTo>
                <a:close/>
                <a:moveTo>
                  <a:pt x="3765030" y="11639155"/>
                </a:moveTo>
                <a:lnTo>
                  <a:pt x="3586162" y="11639155"/>
                </a:lnTo>
                <a:lnTo>
                  <a:pt x="3586162" y="11639156"/>
                </a:lnTo>
                <a:lnTo>
                  <a:pt x="3411008" y="11639156"/>
                </a:lnTo>
                <a:lnTo>
                  <a:pt x="3411008" y="11989703"/>
                </a:lnTo>
                <a:lnTo>
                  <a:pt x="3533554" y="11989703"/>
                </a:lnTo>
                <a:lnTo>
                  <a:pt x="3586162" y="11989703"/>
                </a:lnTo>
                <a:lnTo>
                  <a:pt x="3765030" y="11989703"/>
                </a:lnTo>
                <a:close/>
                <a:moveTo>
                  <a:pt x="3765030" y="11274028"/>
                </a:moveTo>
                <a:lnTo>
                  <a:pt x="3586162" y="11274028"/>
                </a:lnTo>
                <a:lnTo>
                  <a:pt x="3533554" y="11274028"/>
                </a:lnTo>
                <a:lnTo>
                  <a:pt x="3411009" y="11274028"/>
                </a:lnTo>
                <a:lnTo>
                  <a:pt x="3411008" y="11624575"/>
                </a:lnTo>
                <a:lnTo>
                  <a:pt x="3533554" y="11624575"/>
                </a:lnTo>
                <a:lnTo>
                  <a:pt x="3586162" y="11624575"/>
                </a:lnTo>
                <a:lnTo>
                  <a:pt x="3765030" y="11624575"/>
                </a:lnTo>
                <a:close/>
                <a:moveTo>
                  <a:pt x="3765030" y="10908900"/>
                </a:moveTo>
                <a:lnTo>
                  <a:pt x="3586162" y="10908900"/>
                </a:lnTo>
                <a:lnTo>
                  <a:pt x="3533554" y="10908900"/>
                </a:lnTo>
                <a:lnTo>
                  <a:pt x="3411009" y="10908900"/>
                </a:lnTo>
                <a:lnTo>
                  <a:pt x="3411009" y="11259448"/>
                </a:lnTo>
                <a:lnTo>
                  <a:pt x="3533554" y="11259448"/>
                </a:lnTo>
                <a:lnTo>
                  <a:pt x="3586162" y="11259448"/>
                </a:lnTo>
                <a:lnTo>
                  <a:pt x="3765030" y="11259448"/>
                </a:lnTo>
                <a:close/>
                <a:moveTo>
                  <a:pt x="3765030" y="10543772"/>
                </a:moveTo>
                <a:lnTo>
                  <a:pt x="3586162" y="10543772"/>
                </a:lnTo>
                <a:lnTo>
                  <a:pt x="3586162" y="10543773"/>
                </a:lnTo>
                <a:lnTo>
                  <a:pt x="3411009" y="10543773"/>
                </a:lnTo>
                <a:lnTo>
                  <a:pt x="3411009" y="10894320"/>
                </a:lnTo>
                <a:lnTo>
                  <a:pt x="3533554" y="10894320"/>
                </a:lnTo>
                <a:lnTo>
                  <a:pt x="3586162" y="10894320"/>
                </a:lnTo>
                <a:lnTo>
                  <a:pt x="3765030" y="10894320"/>
                </a:lnTo>
                <a:close/>
                <a:moveTo>
                  <a:pt x="3765030" y="10178645"/>
                </a:moveTo>
                <a:lnTo>
                  <a:pt x="3586162" y="10178645"/>
                </a:lnTo>
                <a:lnTo>
                  <a:pt x="3533554" y="10178645"/>
                </a:lnTo>
                <a:lnTo>
                  <a:pt x="3411009" y="10178645"/>
                </a:lnTo>
                <a:lnTo>
                  <a:pt x="3411009" y="10529192"/>
                </a:lnTo>
                <a:lnTo>
                  <a:pt x="3533554" y="10529192"/>
                </a:lnTo>
                <a:lnTo>
                  <a:pt x="3586162" y="10529192"/>
                </a:lnTo>
                <a:lnTo>
                  <a:pt x="3765030" y="10529192"/>
                </a:lnTo>
                <a:close/>
                <a:moveTo>
                  <a:pt x="3765030" y="9813518"/>
                </a:moveTo>
                <a:lnTo>
                  <a:pt x="3586162" y="9813518"/>
                </a:lnTo>
                <a:lnTo>
                  <a:pt x="3533554" y="9813518"/>
                </a:lnTo>
                <a:lnTo>
                  <a:pt x="3411009" y="9813518"/>
                </a:lnTo>
                <a:lnTo>
                  <a:pt x="3411009" y="10164065"/>
                </a:lnTo>
                <a:lnTo>
                  <a:pt x="3533554" y="10164065"/>
                </a:lnTo>
                <a:lnTo>
                  <a:pt x="3586162" y="10164065"/>
                </a:lnTo>
                <a:lnTo>
                  <a:pt x="3765030" y="10164065"/>
                </a:lnTo>
                <a:close/>
                <a:moveTo>
                  <a:pt x="3765030" y="9448390"/>
                </a:moveTo>
                <a:lnTo>
                  <a:pt x="3586162" y="9448390"/>
                </a:lnTo>
                <a:lnTo>
                  <a:pt x="3533554" y="9448390"/>
                </a:lnTo>
                <a:lnTo>
                  <a:pt x="3411009" y="9448390"/>
                </a:lnTo>
                <a:lnTo>
                  <a:pt x="3411009" y="9798938"/>
                </a:lnTo>
                <a:lnTo>
                  <a:pt x="3533554" y="9798938"/>
                </a:lnTo>
                <a:lnTo>
                  <a:pt x="3586162" y="9798938"/>
                </a:lnTo>
                <a:lnTo>
                  <a:pt x="3765030" y="9798938"/>
                </a:lnTo>
                <a:close/>
                <a:moveTo>
                  <a:pt x="3765030" y="9083262"/>
                </a:moveTo>
                <a:lnTo>
                  <a:pt x="3586162" y="9083262"/>
                </a:lnTo>
                <a:lnTo>
                  <a:pt x="3533554" y="9083262"/>
                </a:lnTo>
                <a:lnTo>
                  <a:pt x="3411009" y="9083262"/>
                </a:lnTo>
                <a:lnTo>
                  <a:pt x="3411009" y="9433810"/>
                </a:lnTo>
                <a:lnTo>
                  <a:pt x="3533554" y="9433810"/>
                </a:lnTo>
                <a:lnTo>
                  <a:pt x="3586162" y="9433810"/>
                </a:lnTo>
                <a:lnTo>
                  <a:pt x="3765030" y="9433810"/>
                </a:lnTo>
                <a:close/>
                <a:moveTo>
                  <a:pt x="3765030" y="8718135"/>
                </a:moveTo>
                <a:lnTo>
                  <a:pt x="3586162" y="8718135"/>
                </a:lnTo>
                <a:lnTo>
                  <a:pt x="3533554" y="8718135"/>
                </a:lnTo>
                <a:lnTo>
                  <a:pt x="3411009" y="8718135"/>
                </a:lnTo>
                <a:lnTo>
                  <a:pt x="3411009" y="9068682"/>
                </a:lnTo>
                <a:lnTo>
                  <a:pt x="3533554" y="9068682"/>
                </a:lnTo>
                <a:lnTo>
                  <a:pt x="3586162" y="9068682"/>
                </a:lnTo>
                <a:lnTo>
                  <a:pt x="3765030" y="9068682"/>
                </a:lnTo>
                <a:close/>
                <a:moveTo>
                  <a:pt x="3765030" y="8353008"/>
                </a:moveTo>
                <a:lnTo>
                  <a:pt x="3586162" y="8353008"/>
                </a:lnTo>
                <a:lnTo>
                  <a:pt x="3533554" y="8353008"/>
                </a:lnTo>
                <a:lnTo>
                  <a:pt x="3411009" y="8353008"/>
                </a:lnTo>
                <a:lnTo>
                  <a:pt x="3411009" y="8703555"/>
                </a:lnTo>
                <a:lnTo>
                  <a:pt x="3533554" y="8703555"/>
                </a:lnTo>
                <a:lnTo>
                  <a:pt x="3586162" y="8703555"/>
                </a:lnTo>
                <a:lnTo>
                  <a:pt x="3765030" y="8703555"/>
                </a:lnTo>
                <a:close/>
                <a:moveTo>
                  <a:pt x="3765030" y="7987881"/>
                </a:moveTo>
                <a:lnTo>
                  <a:pt x="3586162" y="7987881"/>
                </a:lnTo>
                <a:lnTo>
                  <a:pt x="3533554" y="7987881"/>
                </a:lnTo>
                <a:lnTo>
                  <a:pt x="3411009" y="7987881"/>
                </a:lnTo>
                <a:lnTo>
                  <a:pt x="3411009" y="8338428"/>
                </a:lnTo>
                <a:lnTo>
                  <a:pt x="3533554" y="8338428"/>
                </a:lnTo>
                <a:lnTo>
                  <a:pt x="3586162" y="8338428"/>
                </a:lnTo>
                <a:lnTo>
                  <a:pt x="3765030" y="8338428"/>
                </a:lnTo>
                <a:close/>
                <a:moveTo>
                  <a:pt x="3765030" y="7622754"/>
                </a:moveTo>
                <a:lnTo>
                  <a:pt x="3586162" y="7622754"/>
                </a:lnTo>
                <a:lnTo>
                  <a:pt x="3533554" y="7622754"/>
                </a:lnTo>
                <a:lnTo>
                  <a:pt x="3411009" y="7622754"/>
                </a:lnTo>
                <a:lnTo>
                  <a:pt x="3411009" y="7973301"/>
                </a:lnTo>
                <a:lnTo>
                  <a:pt x="3533554" y="7973301"/>
                </a:lnTo>
                <a:lnTo>
                  <a:pt x="3586162" y="7973301"/>
                </a:lnTo>
                <a:lnTo>
                  <a:pt x="3765030" y="7973301"/>
                </a:lnTo>
                <a:close/>
                <a:moveTo>
                  <a:pt x="3765030" y="7257625"/>
                </a:moveTo>
                <a:lnTo>
                  <a:pt x="3586162" y="7257625"/>
                </a:lnTo>
                <a:lnTo>
                  <a:pt x="3533554" y="7257625"/>
                </a:lnTo>
                <a:lnTo>
                  <a:pt x="3411009" y="7257625"/>
                </a:lnTo>
                <a:lnTo>
                  <a:pt x="3411009" y="7608174"/>
                </a:lnTo>
                <a:lnTo>
                  <a:pt x="3533554" y="7608174"/>
                </a:lnTo>
                <a:lnTo>
                  <a:pt x="3586162" y="7608174"/>
                </a:lnTo>
                <a:lnTo>
                  <a:pt x="3765030" y="7608174"/>
                </a:lnTo>
                <a:close/>
                <a:moveTo>
                  <a:pt x="3765030" y="6892501"/>
                </a:moveTo>
                <a:lnTo>
                  <a:pt x="3586162" y="6892501"/>
                </a:lnTo>
                <a:lnTo>
                  <a:pt x="3411009" y="6892501"/>
                </a:lnTo>
                <a:lnTo>
                  <a:pt x="3411009" y="7243044"/>
                </a:lnTo>
                <a:lnTo>
                  <a:pt x="3533554" y="7243044"/>
                </a:lnTo>
                <a:lnTo>
                  <a:pt x="3586162" y="7243044"/>
                </a:lnTo>
                <a:lnTo>
                  <a:pt x="3765030" y="7243044"/>
                </a:lnTo>
                <a:close/>
                <a:moveTo>
                  <a:pt x="3765030" y="6527374"/>
                </a:moveTo>
                <a:lnTo>
                  <a:pt x="3586162" y="6527374"/>
                </a:lnTo>
                <a:lnTo>
                  <a:pt x="3533554" y="6527374"/>
                </a:lnTo>
                <a:lnTo>
                  <a:pt x="3411009" y="6527374"/>
                </a:lnTo>
                <a:lnTo>
                  <a:pt x="3411009" y="6877921"/>
                </a:lnTo>
                <a:lnTo>
                  <a:pt x="3533554" y="6877921"/>
                </a:lnTo>
                <a:lnTo>
                  <a:pt x="3533554" y="6877920"/>
                </a:lnTo>
                <a:lnTo>
                  <a:pt x="3765030" y="6877920"/>
                </a:lnTo>
                <a:close/>
                <a:moveTo>
                  <a:pt x="3765030" y="6187383"/>
                </a:moveTo>
                <a:lnTo>
                  <a:pt x="3586163" y="6187383"/>
                </a:lnTo>
                <a:lnTo>
                  <a:pt x="3586163" y="6187384"/>
                </a:lnTo>
                <a:lnTo>
                  <a:pt x="3411009" y="6187384"/>
                </a:lnTo>
                <a:lnTo>
                  <a:pt x="3411009" y="6357302"/>
                </a:lnTo>
                <a:lnTo>
                  <a:pt x="3411009" y="6512794"/>
                </a:lnTo>
                <a:lnTo>
                  <a:pt x="3586162" y="6512794"/>
                </a:lnTo>
                <a:lnTo>
                  <a:pt x="3765030" y="6512794"/>
                </a:lnTo>
                <a:close/>
                <a:moveTo>
                  <a:pt x="3765031" y="5822255"/>
                </a:moveTo>
                <a:lnTo>
                  <a:pt x="3586163" y="5822255"/>
                </a:lnTo>
                <a:lnTo>
                  <a:pt x="3586163" y="5822257"/>
                </a:lnTo>
                <a:lnTo>
                  <a:pt x="3411009" y="5822257"/>
                </a:lnTo>
                <a:lnTo>
                  <a:pt x="3411009" y="6172803"/>
                </a:lnTo>
                <a:lnTo>
                  <a:pt x="3533555" y="6172803"/>
                </a:lnTo>
                <a:lnTo>
                  <a:pt x="3586163" y="6172803"/>
                </a:lnTo>
                <a:lnTo>
                  <a:pt x="3765031" y="6172803"/>
                </a:lnTo>
                <a:close/>
                <a:moveTo>
                  <a:pt x="3765031" y="5457129"/>
                </a:moveTo>
                <a:lnTo>
                  <a:pt x="3586163" y="5457129"/>
                </a:lnTo>
                <a:lnTo>
                  <a:pt x="3586163" y="5457129"/>
                </a:lnTo>
                <a:lnTo>
                  <a:pt x="3411009" y="5457129"/>
                </a:lnTo>
                <a:lnTo>
                  <a:pt x="3411009" y="5807676"/>
                </a:lnTo>
                <a:lnTo>
                  <a:pt x="3533555" y="5807676"/>
                </a:lnTo>
                <a:lnTo>
                  <a:pt x="3586163" y="5807676"/>
                </a:lnTo>
                <a:lnTo>
                  <a:pt x="3765031" y="5807676"/>
                </a:lnTo>
                <a:close/>
                <a:moveTo>
                  <a:pt x="3765031" y="5092001"/>
                </a:moveTo>
                <a:lnTo>
                  <a:pt x="3586163" y="5092001"/>
                </a:lnTo>
                <a:lnTo>
                  <a:pt x="3533555" y="5092001"/>
                </a:lnTo>
                <a:lnTo>
                  <a:pt x="3411010" y="5092001"/>
                </a:lnTo>
                <a:lnTo>
                  <a:pt x="3411009" y="5442548"/>
                </a:lnTo>
                <a:lnTo>
                  <a:pt x="3533555" y="5442548"/>
                </a:lnTo>
                <a:lnTo>
                  <a:pt x="3586163" y="5442548"/>
                </a:lnTo>
                <a:lnTo>
                  <a:pt x="3765031" y="5442548"/>
                </a:lnTo>
                <a:close/>
                <a:moveTo>
                  <a:pt x="3765031" y="4726873"/>
                </a:moveTo>
                <a:lnTo>
                  <a:pt x="3586163" y="4726873"/>
                </a:lnTo>
                <a:lnTo>
                  <a:pt x="3533555" y="4726873"/>
                </a:lnTo>
                <a:lnTo>
                  <a:pt x="3411010" y="4726873"/>
                </a:lnTo>
                <a:lnTo>
                  <a:pt x="3411010" y="5077421"/>
                </a:lnTo>
                <a:lnTo>
                  <a:pt x="3533555" y="5077421"/>
                </a:lnTo>
                <a:lnTo>
                  <a:pt x="3586163" y="5077421"/>
                </a:lnTo>
                <a:lnTo>
                  <a:pt x="3765031" y="5077421"/>
                </a:lnTo>
                <a:close/>
                <a:moveTo>
                  <a:pt x="3765031" y="4361745"/>
                </a:moveTo>
                <a:lnTo>
                  <a:pt x="3586163" y="4361745"/>
                </a:lnTo>
                <a:lnTo>
                  <a:pt x="3586163" y="4361746"/>
                </a:lnTo>
                <a:lnTo>
                  <a:pt x="3411010" y="4361746"/>
                </a:lnTo>
                <a:lnTo>
                  <a:pt x="3411010" y="4712293"/>
                </a:lnTo>
                <a:lnTo>
                  <a:pt x="3533555" y="4712293"/>
                </a:lnTo>
                <a:lnTo>
                  <a:pt x="3586163" y="4712293"/>
                </a:lnTo>
                <a:lnTo>
                  <a:pt x="3765031" y="4712293"/>
                </a:lnTo>
                <a:close/>
                <a:moveTo>
                  <a:pt x="3765031" y="3996618"/>
                </a:moveTo>
                <a:lnTo>
                  <a:pt x="3586163" y="3996618"/>
                </a:lnTo>
                <a:lnTo>
                  <a:pt x="3533555" y="3996618"/>
                </a:lnTo>
                <a:lnTo>
                  <a:pt x="3411010" y="3996618"/>
                </a:lnTo>
                <a:lnTo>
                  <a:pt x="3411010" y="4347165"/>
                </a:lnTo>
                <a:lnTo>
                  <a:pt x="3533555" y="4347165"/>
                </a:lnTo>
                <a:lnTo>
                  <a:pt x="3586163" y="4347165"/>
                </a:lnTo>
                <a:lnTo>
                  <a:pt x="3765031" y="4347165"/>
                </a:lnTo>
                <a:close/>
                <a:moveTo>
                  <a:pt x="3765031" y="3631491"/>
                </a:moveTo>
                <a:lnTo>
                  <a:pt x="3586163" y="3631491"/>
                </a:lnTo>
                <a:lnTo>
                  <a:pt x="3533555" y="3631491"/>
                </a:lnTo>
                <a:lnTo>
                  <a:pt x="3411010" y="3631491"/>
                </a:lnTo>
                <a:lnTo>
                  <a:pt x="3411010" y="3982038"/>
                </a:lnTo>
                <a:lnTo>
                  <a:pt x="3533555" y="3982038"/>
                </a:lnTo>
                <a:lnTo>
                  <a:pt x="3586163" y="3982038"/>
                </a:lnTo>
                <a:lnTo>
                  <a:pt x="3765031" y="3982038"/>
                </a:lnTo>
                <a:close/>
                <a:moveTo>
                  <a:pt x="3765031" y="3266363"/>
                </a:moveTo>
                <a:lnTo>
                  <a:pt x="3586163" y="3266363"/>
                </a:lnTo>
                <a:lnTo>
                  <a:pt x="3533555" y="3266363"/>
                </a:lnTo>
                <a:lnTo>
                  <a:pt x="3411010" y="3266363"/>
                </a:lnTo>
                <a:lnTo>
                  <a:pt x="3411010" y="3616911"/>
                </a:lnTo>
                <a:lnTo>
                  <a:pt x="3533555" y="3616911"/>
                </a:lnTo>
                <a:lnTo>
                  <a:pt x="3586163" y="3616911"/>
                </a:lnTo>
                <a:lnTo>
                  <a:pt x="3765031" y="3616911"/>
                </a:lnTo>
                <a:close/>
                <a:moveTo>
                  <a:pt x="3765031" y="2901235"/>
                </a:moveTo>
                <a:lnTo>
                  <a:pt x="3586163" y="2901235"/>
                </a:lnTo>
                <a:lnTo>
                  <a:pt x="3533555" y="2901235"/>
                </a:lnTo>
                <a:lnTo>
                  <a:pt x="3411010" y="2901235"/>
                </a:lnTo>
                <a:lnTo>
                  <a:pt x="3411010" y="3251783"/>
                </a:lnTo>
                <a:lnTo>
                  <a:pt x="3533555" y="3251783"/>
                </a:lnTo>
                <a:lnTo>
                  <a:pt x="3586163" y="3251783"/>
                </a:lnTo>
                <a:lnTo>
                  <a:pt x="3765031" y="3251783"/>
                </a:lnTo>
                <a:close/>
                <a:moveTo>
                  <a:pt x="3765031" y="2536108"/>
                </a:moveTo>
                <a:lnTo>
                  <a:pt x="3586163" y="2536108"/>
                </a:lnTo>
                <a:lnTo>
                  <a:pt x="3533555" y="2536108"/>
                </a:lnTo>
                <a:lnTo>
                  <a:pt x="3411010" y="2536108"/>
                </a:lnTo>
                <a:lnTo>
                  <a:pt x="3411010" y="2886655"/>
                </a:lnTo>
                <a:lnTo>
                  <a:pt x="3533555" y="2886655"/>
                </a:lnTo>
                <a:lnTo>
                  <a:pt x="3586163" y="2886655"/>
                </a:lnTo>
                <a:lnTo>
                  <a:pt x="3765031" y="2886655"/>
                </a:lnTo>
                <a:close/>
                <a:moveTo>
                  <a:pt x="3765031" y="2170981"/>
                </a:moveTo>
                <a:lnTo>
                  <a:pt x="3586163" y="2170981"/>
                </a:lnTo>
                <a:lnTo>
                  <a:pt x="3533555" y="2170981"/>
                </a:lnTo>
                <a:lnTo>
                  <a:pt x="3411010" y="2170981"/>
                </a:lnTo>
                <a:lnTo>
                  <a:pt x="3411010" y="2521528"/>
                </a:lnTo>
                <a:lnTo>
                  <a:pt x="3533555" y="2521528"/>
                </a:lnTo>
                <a:lnTo>
                  <a:pt x="3586163" y="2521528"/>
                </a:lnTo>
                <a:lnTo>
                  <a:pt x="3765031" y="2521528"/>
                </a:lnTo>
                <a:close/>
                <a:moveTo>
                  <a:pt x="3765031" y="1805854"/>
                </a:moveTo>
                <a:lnTo>
                  <a:pt x="3586163" y="1805854"/>
                </a:lnTo>
                <a:lnTo>
                  <a:pt x="3533555" y="1805854"/>
                </a:lnTo>
                <a:lnTo>
                  <a:pt x="3411010" y="1805854"/>
                </a:lnTo>
                <a:lnTo>
                  <a:pt x="3411010" y="2156401"/>
                </a:lnTo>
                <a:lnTo>
                  <a:pt x="3533555" y="2156401"/>
                </a:lnTo>
                <a:lnTo>
                  <a:pt x="3586163" y="2156401"/>
                </a:lnTo>
                <a:lnTo>
                  <a:pt x="3765031" y="2156401"/>
                </a:lnTo>
                <a:close/>
                <a:moveTo>
                  <a:pt x="3765031" y="1440727"/>
                </a:moveTo>
                <a:lnTo>
                  <a:pt x="3586163" y="1440727"/>
                </a:lnTo>
                <a:lnTo>
                  <a:pt x="3533555" y="1440727"/>
                </a:lnTo>
                <a:lnTo>
                  <a:pt x="3411010" y="1440727"/>
                </a:lnTo>
                <a:lnTo>
                  <a:pt x="3411010" y="1791274"/>
                </a:lnTo>
                <a:lnTo>
                  <a:pt x="3533555" y="1791274"/>
                </a:lnTo>
                <a:lnTo>
                  <a:pt x="3586163" y="1791274"/>
                </a:lnTo>
                <a:lnTo>
                  <a:pt x="3765031" y="1791274"/>
                </a:lnTo>
                <a:close/>
                <a:moveTo>
                  <a:pt x="3765031" y="1075598"/>
                </a:moveTo>
                <a:lnTo>
                  <a:pt x="3586163" y="1075598"/>
                </a:lnTo>
                <a:lnTo>
                  <a:pt x="3533555" y="1075598"/>
                </a:lnTo>
                <a:lnTo>
                  <a:pt x="3411010" y="1075598"/>
                </a:lnTo>
                <a:lnTo>
                  <a:pt x="3411010" y="1426147"/>
                </a:lnTo>
                <a:lnTo>
                  <a:pt x="3533555" y="1426147"/>
                </a:lnTo>
                <a:lnTo>
                  <a:pt x="3586163" y="1426147"/>
                </a:lnTo>
                <a:lnTo>
                  <a:pt x="3765031" y="1426147"/>
                </a:lnTo>
                <a:close/>
                <a:moveTo>
                  <a:pt x="3765031" y="710474"/>
                </a:moveTo>
                <a:lnTo>
                  <a:pt x="3586163" y="710474"/>
                </a:lnTo>
                <a:lnTo>
                  <a:pt x="3411010" y="710474"/>
                </a:lnTo>
                <a:lnTo>
                  <a:pt x="3411010" y="1061017"/>
                </a:lnTo>
                <a:lnTo>
                  <a:pt x="3533555" y="1061017"/>
                </a:lnTo>
                <a:lnTo>
                  <a:pt x="3586163" y="1061017"/>
                </a:lnTo>
                <a:lnTo>
                  <a:pt x="3765031" y="1061017"/>
                </a:lnTo>
                <a:close/>
                <a:moveTo>
                  <a:pt x="3765031" y="345347"/>
                </a:moveTo>
                <a:lnTo>
                  <a:pt x="3586163" y="345347"/>
                </a:lnTo>
                <a:lnTo>
                  <a:pt x="3533555" y="345347"/>
                </a:lnTo>
                <a:lnTo>
                  <a:pt x="3411010" y="345347"/>
                </a:lnTo>
                <a:lnTo>
                  <a:pt x="3411010" y="695894"/>
                </a:lnTo>
                <a:lnTo>
                  <a:pt x="3533555" y="695894"/>
                </a:lnTo>
                <a:lnTo>
                  <a:pt x="3533555" y="695893"/>
                </a:lnTo>
                <a:lnTo>
                  <a:pt x="3765031" y="695893"/>
                </a:lnTo>
                <a:close/>
                <a:moveTo>
                  <a:pt x="4116623" y="12004282"/>
                </a:moveTo>
                <a:lnTo>
                  <a:pt x="3780250" y="12004282"/>
                </a:lnTo>
                <a:lnTo>
                  <a:pt x="3780250" y="12354830"/>
                </a:lnTo>
                <a:lnTo>
                  <a:pt x="4116623" y="12354830"/>
                </a:lnTo>
                <a:close/>
                <a:moveTo>
                  <a:pt x="4116623" y="11639155"/>
                </a:moveTo>
                <a:lnTo>
                  <a:pt x="3780250" y="11639155"/>
                </a:lnTo>
                <a:lnTo>
                  <a:pt x="3780250" y="11989703"/>
                </a:lnTo>
                <a:lnTo>
                  <a:pt x="4116623" y="11989703"/>
                </a:lnTo>
                <a:close/>
                <a:moveTo>
                  <a:pt x="4116623" y="11274028"/>
                </a:moveTo>
                <a:lnTo>
                  <a:pt x="3780251" y="11274028"/>
                </a:lnTo>
                <a:lnTo>
                  <a:pt x="3780250" y="11624575"/>
                </a:lnTo>
                <a:lnTo>
                  <a:pt x="4116623" y="11624575"/>
                </a:lnTo>
                <a:close/>
                <a:moveTo>
                  <a:pt x="4116623" y="10908900"/>
                </a:moveTo>
                <a:lnTo>
                  <a:pt x="3780251" y="10908900"/>
                </a:lnTo>
                <a:lnTo>
                  <a:pt x="3780251" y="11259448"/>
                </a:lnTo>
                <a:lnTo>
                  <a:pt x="4116623" y="11259448"/>
                </a:lnTo>
                <a:close/>
                <a:moveTo>
                  <a:pt x="4116623" y="10543772"/>
                </a:moveTo>
                <a:lnTo>
                  <a:pt x="3780251" y="10543772"/>
                </a:lnTo>
                <a:lnTo>
                  <a:pt x="3780251" y="10894320"/>
                </a:lnTo>
                <a:lnTo>
                  <a:pt x="4116623" y="10894320"/>
                </a:lnTo>
                <a:close/>
                <a:moveTo>
                  <a:pt x="4116623" y="10178645"/>
                </a:moveTo>
                <a:lnTo>
                  <a:pt x="3780251" y="10178645"/>
                </a:lnTo>
                <a:lnTo>
                  <a:pt x="3780251" y="10529192"/>
                </a:lnTo>
                <a:lnTo>
                  <a:pt x="4116623" y="10529192"/>
                </a:lnTo>
                <a:close/>
                <a:moveTo>
                  <a:pt x="4116623" y="9813518"/>
                </a:moveTo>
                <a:lnTo>
                  <a:pt x="3780251" y="9813518"/>
                </a:lnTo>
                <a:lnTo>
                  <a:pt x="3780251" y="10164065"/>
                </a:lnTo>
                <a:lnTo>
                  <a:pt x="4116623" y="10164065"/>
                </a:lnTo>
                <a:close/>
                <a:moveTo>
                  <a:pt x="4116623" y="9448390"/>
                </a:moveTo>
                <a:lnTo>
                  <a:pt x="3780251" y="9448390"/>
                </a:lnTo>
                <a:lnTo>
                  <a:pt x="3780251" y="9798938"/>
                </a:lnTo>
                <a:lnTo>
                  <a:pt x="4116623" y="9798938"/>
                </a:lnTo>
                <a:close/>
                <a:moveTo>
                  <a:pt x="4116623" y="9083262"/>
                </a:moveTo>
                <a:lnTo>
                  <a:pt x="3780251" y="9083262"/>
                </a:lnTo>
                <a:lnTo>
                  <a:pt x="3780251" y="9433810"/>
                </a:lnTo>
                <a:lnTo>
                  <a:pt x="4116623" y="9433810"/>
                </a:lnTo>
                <a:close/>
                <a:moveTo>
                  <a:pt x="4116623" y="8718135"/>
                </a:moveTo>
                <a:lnTo>
                  <a:pt x="3780251" y="8718135"/>
                </a:lnTo>
                <a:lnTo>
                  <a:pt x="3780251" y="9068682"/>
                </a:lnTo>
                <a:lnTo>
                  <a:pt x="4116623" y="9068682"/>
                </a:lnTo>
                <a:close/>
                <a:moveTo>
                  <a:pt x="4116623" y="8353008"/>
                </a:moveTo>
                <a:lnTo>
                  <a:pt x="3780251" y="8353008"/>
                </a:lnTo>
                <a:lnTo>
                  <a:pt x="3780251" y="8703555"/>
                </a:lnTo>
                <a:lnTo>
                  <a:pt x="4116623" y="8703555"/>
                </a:lnTo>
                <a:close/>
                <a:moveTo>
                  <a:pt x="4116623" y="7987881"/>
                </a:moveTo>
                <a:lnTo>
                  <a:pt x="3780251" y="7987881"/>
                </a:lnTo>
                <a:lnTo>
                  <a:pt x="3780251" y="8338428"/>
                </a:lnTo>
                <a:lnTo>
                  <a:pt x="4116623" y="8338428"/>
                </a:lnTo>
                <a:close/>
                <a:moveTo>
                  <a:pt x="4116623" y="7622754"/>
                </a:moveTo>
                <a:lnTo>
                  <a:pt x="3780251" y="7622754"/>
                </a:lnTo>
                <a:lnTo>
                  <a:pt x="3780251" y="7973301"/>
                </a:lnTo>
                <a:lnTo>
                  <a:pt x="4116623" y="7973301"/>
                </a:lnTo>
                <a:close/>
                <a:moveTo>
                  <a:pt x="4116623" y="7257625"/>
                </a:moveTo>
                <a:lnTo>
                  <a:pt x="3780251" y="7257625"/>
                </a:lnTo>
                <a:lnTo>
                  <a:pt x="3780251" y="7608174"/>
                </a:lnTo>
                <a:lnTo>
                  <a:pt x="4116623" y="7608174"/>
                </a:lnTo>
                <a:close/>
                <a:moveTo>
                  <a:pt x="4116623" y="6892501"/>
                </a:moveTo>
                <a:lnTo>
                  <a:pt x="3780251" y="6892501"/>
                </a:lnTo>
                <a:lnTo>
                  <a:pt x="3780251" y="7243044"/>
                </a:lnTo>
                <a:lnTo>
                  <a:pt x="4116623" y="7243044"/>
                </a:lnTo>
                <a:close/>
                <a:moveTo>
                  <a:pt x="4116623" y="6527374"/>
                </a:moveTo>
                <a:lnTo>
                  <a:pt x="3780251" y="6527374"/>
                </a:lnTo>
                <a:lnTo>
                  <a:pt x="3780251" y="6877920"/>
                </a:lnTo>
                <a:lnTo>
                  <a:pt x="4116623" y="6877920"/>
                </a:lnTo>
                <a:close/>
                <a:moveTo>
                  <a:pt x="4116623" y="6187383"/>
                </a:moveTo>
                <a:lnTo>
                  <a:pt x="3780251" y="6187383"/>
                </a:lnTo>
                <a:lnTo>
                  <a:pt x="3780251" y="6357302"/>
                </a:lnTo>
                <a:lnTo>
                  <a:pt x="3780251" y="6512794"/>
                </a:lnTo>
                <a:lnTo>
                  <a:pt x="4116623" y="6512794"/>
                </a:lnTo>
                <a:close/>
                <a:moveTo>
                  <a:pt x="4116624" y="5822255"/>
                </a:moveTo>
                <a:lnTo>
                  <a:pt x="3780251" y="5822255"/>
                </a:lnTo>
                <a:lnTo>
                  <a:pt x="3780251" y="6172803"/>
                </a:lnTo>
                <a:lnTo>
                  <a:pt x="4116624" y="6172803"/>
                </a:lnTo>
                <a:close/>
                <a:moveTo>
                  <a:pt x="4116624" y="5457129"/>
                </a:moveTo>
                <a:lnTo>
                  <a:pt x="3780251" y="5457129"/>
                </a:lnTo>
                <a:lnTo>
                  <a:pt x="3780251" y="5807676"/>
                </a:lnTo>
                <a:lnTo>
                  <a:pt x="4116624" y="5807676"/>
                </a:lnTo>
                <a:close/>
                <a:moveTo>
                  <a:pt x="4116624" y="5092001"/>
                </a:moveTo>
                <a:lnTo>
                  <a:pt x="3780252" y="5092001"/>
                </a:lnTo>
                <a:lnTo>
                  <a:pt x="3780251" y="5442548"/>
                </a:lnTo>
                <a:lnTo>
                  <a:pt x="4116624" y="5442548"/>
                </a:lnTo>
                <a:close/>
                <a:moveTo>
                  <a:pt x="4116624" y="4726873"/>
                </a:moveTo>
                <a:lnTo>
                  <a:pt x="3780252" y="4726873"/>
                </a:lnTo>
                <a:lnTo>
                  <a:pt x="3780252" y="5077421"/>
                </a:lnTo>
                <a:lnTo>
                  <a:pt x="4116624" y="5077421"/>
                </a:lnTo>
                <a:close/>
                <a:moveTo>
                  <a:pt x="4116624" y="4361745"/>
                </a:moveTo>
                <a:lnTo>
                  <a:pt x="3780252" y="4361745"/>
                </a:lnTo>
                <a:lnTo>
                  <a:pt x="3780252" y="4712293"/>
                </a:lnTo>
                <a:lnTo>
                  <a:pt x="4116624" y="4712293"/>
                </a:lnTo>
                <a:close/>
                <a:moveTo>
                  <a:pt x="4116624" y="3996618"/>
                </a:moveTo>
                <a:lnTo>
                  <a:pt x="3780252" y="3996618"/>
                </a:lnTo>
                <a:lnTo>
                  <a:pt x="3780252" y="4347165"/>
                </a:lnTo>
                <a:lnTo>
                  <a:pt x="4116624" y="4347165"/>
                </a:lnTo>
                <a:close/>
                <a:moveTo>
                  <a:pt x="4116624" y="3631491"/>
                </a:moveTo>
                <a:lnTo>
                  <a:pt x="3780252" y="3631491"/>
                </a:lnTo>
                <a:lnTo>
                  <a:pt x="3780252" y="3982038"/>
                </a:lnTo>
                <a:lnTo>
                  <a:pt x="4116624" y="3982038"/>
                </a:lnTo>
                <a:close/>
                <a:moveTo>
                  <a:pt x="4116624" y="3266363"/>
                </a:moveTo>
                <a:lnTo>
                  <a:pt x="3780252" y="3266363"/>
                </a:lnTo>
                <a:lnTo>
                  <a:pt x="3780252" y="3616911"/>
                </a:lnTo>
                <a:lnTo>
                  <a:pt x="4116624" y="3616911"/>
                </a:lnTo>
                <a:close/>
                <a:moveTo>
                  <a:pt x="4116624" y="2901235"/>
                </a:moveTo>
                <a:lnTo>
                  <a:pt x="3780252" y="2901235"/>
                </a:lnTo>
                <a:lnTo>
                  <a:pt x="3780252" y="3251783"/>
                </a:lnTo>
                <a:lnTo>
                  <a:pt x="4116624" y="3251783"/>
                </a:lnTo>
                <a:close/>
                <a:moveTo>
                  <a:pt x="4116624" y="2536108"/>
                </a:moveTo>
                <a:lnTo>
                  <a:pt x="3780252" y="2536108"/>
                </a:lnTo>
                <a:lnTo>
                  <a:pt x="3780252" y="2886655"/>
                </a:lnTo>
                <a:lnTo>
                  <a:pt x="4116624" y="2886655"/>
                </a:lnTo>
                <a:close/>
                <a:moveTo>
                  <a:pt x="4116624" y="2170981"/>
                </a:moveTo>
                <a:lnTo>
                  <a:pt x="3780252" y="2170981"/>
                </a:lnTo>
                <a:lnTo>
                  <a:pt x="3780252" y="2521528"/>
                </a:lnTo>
                <a:lnTo>
                  <a:pt x="4116624" y="2521528"/>
                </a:lnTo>
                <a:close/>
                <a:moveTo>
                  <a:pt x="4116624" y="1805854"/>
                </a:moveTo>
                <a:lnTo>
                  <a:pt x="3780252" y="1805854"/>
                </a:lnTo>
                <a:lnTo>
                  <a:pt x="3780252" y="2156401"/>
                </a:lnTo>
                <a:lnTo>
                  <a:pt x="4116624" y="2156401"/>
                </a:lnTo>
                <a:close/>
                <a:moveTo>
                  <a:pt x="4116624" y="1440727"/>
                </a:moveTo>
                <a:lnTo>
                  <a:pt x="3780252" y="1440727"/>
                </a:lnTo>
                <a:lnTo>
                  <a:pt x="3780252" y="1791274"/>
                </a:lnTo>
                <a:lnTo>
                  <a:pt x="4116624" y="1791274"/>
                </a:lnTo>
                <a:close/>
                <a:moveTo>
                  <a:pt x="4116624" y="1075598"/>
                </a:moveTo>
                <a:lnTo>
                  <a:pt x="3780252" y="1075598"/>
                </a:lnTo>
                <a:lnTo>
                  <a:pt x="3780252" y="1426147"/>
                </a:lnTo>
                <a:lnTo>
                  <a:pt x="4116624" y="1426147"/>
                </a:lnTo>
                <a:close/>
                <a:moveTo>
                  <a:pt x="4116624" y="710474"/>
                </a:moveTo>
                <a:lnTo>
                  <a:pt x="3780252" y="710474"/>
                </a:lnTo>
                <a:lnTo>
                  <a:pt x="3780252" y="1061017"/>
                </a:lnTo>
                <a:lnTo>
                  <a:pt x="4116624" y="1061017"/>
                </a:lnTo>
                <a:close/>
                <a:moveTo>
                  <a:pt x="4116624" y="345347"/>
                </a:moveTo>
                <a:lnTo>
                  <a:pt x="3780252" y="345347"/>
                </a:lnTo>
                <a:lnTo>
                  <a:pt x="3780252" y="695893"/>
                </a:lnTo>
                <a:lnTo>
                  <a:pt x="4116624" y="695893"/>
                </a:lnTo>
                <a:close/>
                <a:moveTo>
                  <a:pt x="4468213" y="12004282"/>
                </a:moveTo>
                <a:lnTo>
                  <a:pt x="4131843" y="12004282"/>
                </a:lnTo>
                <a:lnTo>
                  <a:pt x="4131843" y="12354830"/>
                </a:lnTo>
                <a:lnTo>
                  <a:pt x="4468213" y="12354830"/>
                </a:lnTo>
                <a:close/>
                <a:moveTo>
                  <a:pt x="4468213" y="11639155"/>
                </a:moveTo>
                <a:lnTo>
                  <a:pt x="4131843" y="11639155"/>
                </a:lnTo>
                <a:lnTo>
                  <a:pt x="4131843" y="11989703"/>
                </a:lnTo>
                <a:lnTo>
                  <a:pt x="4468213" y="11989703"/>
                </a:lnTo>
                <a:close/>
                <a:moveTo>
                  <a:pt x="4468213" y="11274028"/>
                </a:moveTo>
                <a:lnTo>
                  <a:pt x="4131843" y="11274028"/>
                </a:lnTo>
                <a:lnTo>
                  <a:pt x="4131843" y="11624575"/>
                </a:lnTo>
                <a:lnTo>
                  <a:pt x="4468213" y="11624575"/>
                </a:lnTo>
                <a:close/>
                <a:moveTo>
                  <a:pt x="4468213" y="10908900"/>
                </a:moveTo>
                <a:lnTo>
                  <a:pt x="4131843" y="10908900"/>
                </a:lnTo>
                <a:lnTo>
                  <a:pt x="4131843" y="11259448"/>
                </a:lnTo>
                <a:lnTo>
                  <a:pt x="4468213" y="11259448"/>
                </a:lnTo>
                <a:close/>
                <a:moveTo>
                  <a:pt x="4468213" y="10543772"/>
                </a:moveTo>
                <a:lnTo>
                  <a:pt x="4131843" y="10543772"/>
                </a:lnTo>
                <a:lnTo>
                  <a:pt x="4131843" y="10894320"/>
                </a:lnTo>
                <a:lnTo>
                  <a:pt x="4468213" y="10894320"/>
                </a:lnTo>
                <a:close/>
                <a:moveTo>
                  <a:pt x="4468213" y="10178645"/>
                </a:moveTo>
                <a:lnTo>
                  <a:pt x="4131843" y="10178645"/>
                </a:lnTo>
                <a:lnTo>
                  <a:pt x="4131843" y="10529192"/>
                </a:lnTo>
                <a:lnTo>
                  <a:pt x="4468213" y="10529192"/>
                </a:lnTo>
                <a:close/>
                <a:moveTo>
                  <a:pt x="4468213" y="9813518"/>
                </a:moveTo>
                <a:lnTo>
                  <a:pt x="4131844" y="9813518"/>
                </a:lnTo>
                <a:lnTo>
                  <a:pt x="4131843" y="10164065"/>
                </a:lnTo>
                <a:lnTo>
                  <a:pt x="4468213" y="10164065"/>
                </a:lnTo>
                <a:close/>
                <a:moveTo>
                  <a:pt x="4468213" y="9448390"/>
                </a:moveTo>
                <a:lnTo>
                  <a:pt x="4131844" y="9448390"/>
                </a:lnTo>
                <a:lnTo>
                  <a:pt x="4131844" y="9798938"/>
                </a:lnTo>
                <a:lnTo>
                  <a:pt x="4468213" y="9798938"/>
                </a:lnTo>
                <a:close/>
                <a:moveTo>
                  <a:pt x="4468213" y="9083262"/>
                </a:moveTo>
                <a:lnTo>
                  <a:pt x="4131844" y="9083262"/>
                </a:lnTo>
                <a:lnTo>
                  <a:pt x="4131844" y="9433810"/>
                </a:lnTo>
                <a:lnTo>
                  <a:pt x="4468213" y="9433810"/>
                </a:lnTo>
                <a:close/>
                <a:moveTo>
                  <a:pt x="4468213" y="8718135"/>
                </a:moveTo>
                <a:lnTo>
                  <a:pt x="4131844" y="8718135"/>
                </a:lnTo>
                <a:lnTo>
                  <a:pt x="4131844" y="9068682"/>
                </a:lnTo>
                <a:lnTo>
                  <a:pt x="4468213" y="9068682"/>
                </a:lnTo>
                <a:close/>
                <a:moveTo>
                  <a:pt x="4468213" y="8353008"/>
                </a:moveTo>
                <a:lnTo>
                  <a:pt x="4131844" y="8353008"/>
                </a:lnTo>
                <a:lnTo>
                  <a:pt x="4131844" y="8703555"/>
                </a:lnTo>
                <a:lnTo>
                  <a:pt x="4468213" y="8703555"/>
                </a:lnTo>
                <a:close/>
                <a:moveTo>
                  <a:pt x="4468213" y="7987881"/>
                </a:moveTo>
                <a:lnTo>
                  <a:pt x="4131844" y="7987881"/>
                </a:lnTo>
                <a:lnTo>
                  <a:pt x="4131844" y="8338428"/>
                </a:lnTo>
                <a:lnTo>
                  <a:pt x="4468213" y="8338428"/>
                </a:lnTo>
                <a:close/>
                <a:moveTo>
                  <a:pt x="4468213" y="7622754"/>
                </a:moveTo>
                <a:lnTo>
                  <a:pt x="4131844" y="7622754"/>
                </a:lnTo>
                <a:lnTo>
                  <a:pt x="4131844" y="7973301"/>
                </a:lnTo>
                <a:lnTo>
                  <a:pt x="4468213" y="7973301"/>
                </a:lnTo>
                <a:close/>
                <a:moveTo>
                  <a:pt x="4468213" y="7257625"/>
                </a:moveTo>
                <a:lnTo>
                  <a:pt x="4131844" y="7257625"/>
                </a:lnTo>
                <a:lnTo>
                  <a:pt x="4131844" y="7608174"/>
                </a:lnTo>
                <a:lnTo>
                  <a:pt x="4468213" y="7608174"/>
                </a:lnTo>
                <a:close/>
                <a:moveTo>
                  <a:pt x="4468213" y="6892501"/>
                </a:moveTo>
                <a:lnTo>
                  <a:pt x="4131844" y="6892501"/>
                </a:lnTo>
                <a:lnTo>
                  <a:pt x="4131844" y="7243044"/>
                </a:lnTo>
                <a:lnTo>
                  <a:pt x="4468213" y="7243044"/>
                </a:lnTo>
                <a:close/>
                <a:moveTo>
                  <a:pt x="4468213" y="6527374"/>
                </a:moveTo>
                <a:lnTo>
                  <a:pt x="4131844" y="6527374"/>
                </a:lnTo>
                <a:lnTo>
                  <a:pt x="4131844" y="6877920"/>
                </a:lnTo>
                <a:lnTo>
                  <a:pt x="4468213" y="6877920"/>
                </a:lnTo>
                <a:close/>
                <a:moveTo>
                  <a:pt x="4468213" y="6187383"/>
                </a:moveTo>
                <a:lnTo>
                  <a:pt x="4131844" y="6187383"/>
                </a:lnTo>
                <a:lnTo>
                  <a:pt x="4131844" y="6357302"/>
                </a:lnTo>
                <a:lnTo>
                  <a:pt x="4131844" y="6512794"/>
                </a:lnTo>
                <a:lnTo>
                  <a:pt x="4468213" y="6512794"/>
                </a:lnTo>
                <a:close/>
                <a:moveTo>
                  <a:pt x="4468214" y="5822255"/>
                </a:moveTo>
                <a:lnTo>
                  <a:pt x="4131844" y="5822255"/>
                </a:lnTo>
                <a:lnTo>
                  <a:pt x="4131844" y="6172803"/>
                </a:lnTo>
                <a:lnTo>
                  <a:pt x="4468214" y="6172803"/>
                </a:lnTo>
                <a:close/>
                <a:moveTo>
                  <a:pt x="4468214" y="5457129"/>
                </a:moveTo>
                <a:lnTo>
                  <a:pt x="4131844" y="5457129"/>
                </a:lnTo>
                <a:lnTo>
                  <a:pt x="4131844" y="5807676"/>
                </a:lnTo>
                <a:lnTo>
                  <a:pt x="4468214" y="5807676"/>
                </a:lnTo>
                <a:close/>
                <a:moveTo>
                  <a:pt x="4468214" y="5092001"/>
                </a:moveTo>
                <a:lnTo>
                  <a:pt x="4131844" y="5092001"/>
                </a:lnTo>
                <a:lnTo>
                  <a:pt x="4131844" y="5442548"/>
                </a:lnTo>
                <a:lnTo>
                  <a:pt x="4468214" y="5442548"/>
                </a:lnTo>
                <a:close/>
                <a:moveTo>
                  <a:pt x="4468214" y="4726873"/>
                </a:moveTo>
                <a:lnTo>
                  <a:pt x="4131844" y="4726873"/>
                </a:lnTo>
                <a:lnTo>
                  <a:pt x="4131844" y="5077421"/>
                </a:lnTo>
                <a:lnTo>
                  <a:pt x="4468214" y="5077421"/>
                </a:lnTo>
                <a:close/>
                <a:moveTo>
                  <a:pt x="4468214" y="4361745"/>
                </a:moveTo>
                <a:lnTo>
                  <a:pt x="4131844" y="4361745"/>
                </a:lnTo>
                <a:lnTo>
                  <a:pt x="4131844" y="4712293"/>
                </a:lnTo>
                <a:lnTo>
                  <a:pt x="4468214" y="4712293"/>
                </a:lnTo>
                <a:close/>
                <a:moveTo>
                  <a:pt x="4468214" y="3996618"/>
                </a:moveTo>
                <a:lnTo>
                  <a:pt x="4131844" y="3996618"/>
                </a:lnTo>
                <a:lnTo>
                  <a:pt x="4131844" y="4347165"/>
                </a:lnTo>
                <a:lnTo>
                  <a:pt x="4468214" y="4347165"/>
                </a:lnTo>
                <a:close/>
                <a:moveTo>
                  <a:pt x="4468214" y="3631491"/>
                </a:moveTo>
                <a:lnTo>
                  <a:pt x="4131845" y="3631491"/>
                </a:lnTo>
                <a:lnTo>
                  <a:pt x="4131844" y="3982038"/>
                </a:lnTo>
                <a:lnTo>
                  <a:pt x="4468214" y="3982038"/>
                </a:lnTo>
                <a:close/>
                <a:moveTo>
                  <a:pt x="4468214" y="3266363"/>
                </a:moveTo>
                <a:lnTo>
                  <a:pt x="4131845" y="3266363"/>
                </a:lnTo>
                <a:lnTo>
                  <a:pt x="4131845" y="3616911"/>
                </a:lnTo>
                <a:lnTo>
                  <a:pt x="4468214" y="3616911"/>
                </a:lnTo>
                <a:close/>
                <a:moveTo>
                  <a:pt x="4468214" y="2901235"/>
                </a:moveTo>
                <a:lnTo>
                  <a:pt x="4131845" y="2901235"/>
                </a:lnTo>
                <a:lnTo>
                  <a:pt x="4131845" y="3251783"/>
                </a:lnTo>
                <a:lnTo>
                  <a:pt x="4468214" y="3251783"/>
                </a:lnTo>
                <a:close/>
                <a:moveTo>
                  <a:pt x="4468214" y="2536108"/>
                </a:moveTo>
                <a:lnTo>
                  <a:pt x="4131845" y="2536108"/>
                </a:lnTo>
                <a:lnTo>
                  <a:pt x="4131845" y="2886655"/>
                </a:lnTo>
                <a:lnTo>
                  <a:pt x="4468214" y="2886655"/>
                </a:lnTo>
                <a:close/>
                <a:moveTo>
                  <a:pt x="4468214" y="2170981"/>
                </a:moveTo>
                <a:lnTo>
                  <a:pt x="4131845" y="2170981"/>
                </a:lnTo>
                <a:lnTo>
                  <a:pt x="4131845" y="2521528"/>
                </a:lnTo>
                <a:lnTo>
                  <a:pt x="4468214" y="2521528"/>
                </a:lnTo>
                <a:close/>
                <a:moveTo>
                  <a:pt x="4468214" y="1805854"/>
                </a:moveTo>
                <a:lnTo>
                  <a:pt x="4131845" y="1805854"/>
                </a:lnTo>
                <a:lnTo>
                  <a:pt x="4131845" y="2156401"/>
                </a:lnTo>
                <a:lnTo>
                  <a:pt x="4468214" y="2156401"/>
                </a:lnTo>
                <a:close/>
                <a:moveTo>
                  <a:pt x="4468214" y="1440727"/>
                </a:moveTo>
                <a:lnTo>
                  <a:pt x="4131845" y="1440727"/>
                </a:lnTo>
                <a:lnTo>
                  <a:pt x="4131845" y="1791274"/>
                </a:lnTo>
                <a:lnTo>
                  <a:pt x="4468214" y="1791274"/>
                </a:lnTo>
                <a:close/>
                <a:moveTo>
                  <a:pt x="4468214" y="1075598"/>
                </a:moveTo>
                <a:lnTo>
                  <a:pt x="4131845" y="1075598"/>
                </a:lnTo>
                <a:lnTo>
                  <a:pt x="4131845" y="1426147"/>
                </a:lnTo>
                <a:lnTo>
                  <a:pt x="4468214" y="1426147"/>
                </a:lnTo>
                <a:close/>
                <a:moveTo>
                  <a:pt x="4468214" y="710474"/>
                </a:moveTo>
                <a:lnTo>
                  <a:pt x="4131845" y="710474"/>
                </a:lnTo>
                <a:lnTo>
                  <a:pt x="4131845" y="1061017"/>
                </a:lnTo>
                <a:lnTo>
                  <a:pt x="4468214" y="1061017"/>
                </a:lnTo>
                <a:close/>
                <a:moveTo>
                  <a:pt x="4468214" y="345347"/>
                </a:moveTo>
                <a:lnTo>
                  <a:pt x="4131845" y="345347"/>
                </a:lnTo>
                <a:lnTo>
                  <a:pt x="4131845" y="695893"/>
                </a:lnTo>
                <a:lnTo>
                  <a:pt x="4468214" y="695893"/>
                </a:lnTo>
                <a:close/>
                <a:moveTo>
                  <a:pt x="4819803" y="12004282"/>
                </a:moveTo>
                <a:lnTo>
                  <a:pt x="4483433" y="12004282"/>
                </a:lnTo>
                <a:lnTo>
                  <a:pt x="4483433" y="12354830"/>
                </a:lnTo>
                <a:lnTo>
                  <a:pt x="4819803" y="12354830"/>
                </a:lnTo>
                <a:close/>
                <a:moveTo>
                  <a:pt x="4819803" y="11639155"/>
                </a:moveTo>
                <a:lnTo>
                  <a:pt x="4483433" y="11639155"/>
                </a:lnTo>
                <a:lnTo>
                  <a:pt x="4483433" y="11989703"/>
                </a:lnTo>
                <a:lnTo>
                  <a:pt x="4819803" y="11989703"/>
                </a:lnTo>
                <a:close/>
                <a:moveTo>
                  <a:pt x="4819803" y="11274028"/>
                </a:moveTo>
                <a:lnTo>
                  <a:pt x="4483433" y="11274028"/>
                </a:lnTo>
                <a:lnTo>
                  <a:pt x="4483433" y="11624575"/>
                </a:lnTo>
                <a:lnTo>
                  <a:pt x="4819803" y="11624575"/>
                </a:lnTo>
                <a:close/>
                <a:moveTo>
                  <a:pt x="4819803" y="10908900"/>
                </a:moveTo>
                <a:lnTo>
                  <a:pt x="4483433" y="10908900"/>
                </a:lnTo>
                <a:lnTo>
                  <a:pt x="4483433" y="11259448"/>
                </a:lnTo>
                <a:lnTo>
                  <a:pt x="4819803" y="11259448"/>
                </a:lnTo>
                <a:close/>
                <a:moveTo>
                  <a:pt x="4819803" y="10543772"/>
                </a:moveTo>
                <a:lnTo>
                  <a:pt x="4483433" y="10543772"/>
                </a:lnTo>
                <a:lnTo>
                  <a:pt x="4483433" y="10894320"/>
                </a:lnTo>
                <a:lnTo>
                  <a:pt x="4819803" y="10894320"/>
                </a:lnTo>
                <a:close/>
                <a:moveTo>
                  <a:pt x="4819803" y="10178645"/>
                </a:moveTo>
                <a:lnTo>
                  <a:pt x="4483433" y="10178645"/>
                </a:lnTo>
                <a:lnTo>
                  <a:pt x="4483433" y="10529192"/>
                </a:lnTo>
                <a:lnTo>
                  <a:pt x="4819803" y="10529192"/>
                </a:lnTo>
                <a:close/>
                <a:moveTo>
                  <a:pt x="4819803" y="9813518"/>
                </a:moveTo>
                <a:lnTo>
                  <a:pt x="4483434" y="9813518"/>
                </a:lnTo>
                <a:lnTo>
                  <a:pt x="4483433" y="10164065"/>
                </a:lnTo>
                <a:lnTo>
                  <a:pt x="4819803" y="10164065"/>
                </a:lnTo>
                <a:close/>
                <a:moveTo>
                  <a:pt x="4819803" y="9448390"/>
                </a:moveTo>
                <a:lnTo>
                  <a:pt x="4483434" y="9448390"/>
                </a:lnTo>
                <a:lnTo>
                  <a:pt x="4483434" y="9798938"/>
                </a:lnTo>
                <a:lnTo>
                  <a:pt x="4819803" y="9798938"/>
                </a:lnTo>
                <a:close/>
                <a:moveTo>
                  <a:pt x="4819803" y="9083262"/>
                </a:moveTo>
                <a:lnTo>
                  <a:pt x="4483434" y="9083262"/>
                </a:lnTo>
                <a:lnTo>
                  <a:pt x="4483434" y="9433810"/>
                </a:lnTo>
                <a:lnTo>
                  <a:pt x="4819803" y="9433810"/>
                </a:lnTo>
                <a:close/>
                <a:moveTo>
                  <a:pt x="4819803" y="8718135"/>
                </a:moveTo>
                <a:lnTo>
                  <a:pt x="4483434" y="8718135"/>
                </a:lnTo>
                <a:lnTo>
                  <a:pt x="4483434" y="9068682"/>
                </a:lnTo>
                <a:lnTo>
                  <a:pt x="4819803" y="9068682"/>
                </a:lnTo>
                <a:close/>
                <a:moveTo>
                  <a:pt x="4819803" y="8353008"/>
                </a:moveTo>
                <a:lnTo>
                  <a:pt x="4483434" y="8353008"/>
                </a:lnTo>
                <a:lnTo>
                  <a:pt x="4483434" y="8703555"/>
                </a:lnTo>
                <a:lnTo>
                  <a:pt x="4819803" y="8703555"/>
                </a:lnTo>
                <a:close/>
                <a:moveTo>
                  <a:pt x="4819803" y="7987881"/>
                </a:moveTo>
                <a:lnTo>
                  <a:pt x="4483434" y="7987881"/>
                </a:lnTo>
                <a:lnTo>
                  <a:pt x="4483434" y="8338428"/>
                </a:lnTo>
                <a:lnTo>
                  <a:pt x="4819803" y="8338428"/>
                </a:lnTo>
                <a:close/>
                <a:moveTo>
                  <a:pt x="4819803" y="7622754"/>
                </a:moveTo>
                <a:lnTo>
                  <a:pt x="4483434" y="7622754"/>
                </a:lnTo>
                <a:lnTo>
                  <a:pt x="4483434" y="7973301"/>
                </a:lnTo>
                <a:lnTo>
                  <a:pt x="4819803" y="7973301"/>
                </a:lnTo>
                <a:close/>
                <a:moveTo>
                  <a:pt x="4819803" y="7257625"/>
                </a:moveTo>
                <a:lnTo>
                  <a:pt x="4483433" y="7257625"/>
                </a:lnTo>
                <a:lnTo>
                  <a:pt x="4483434" y="7608174"/>
                </a:lnTo>
                <a:lnTo>
                  <a:pt x="4819803" y="7608174"/>
                </a:lnTo>
                <a:close/>
                <a:moveTo>
                  <a:pt x="4819803" y="6892501"/>
                </a:moveTo>
                <a:lnTo>
                  <a:pt x="4483433" y="6892501"/>
                </a:lnTo>
                <a:lnTo>
                  <a:pt x="4483433" y="7243044"/>
                </a:lnTo>
                <a:lnTo>
                  <a:pt x="4819803" y="7243044"/>
                </a:lnTo>
                <a:close/>
                <a:moveTo>
                  <a:pt x="4819803" y="6527374"/>
                </a:moveTo>
                <a:lnTo>
                  <a:pt x="4483433" y="6527374"/>
                </a:lnTo>
                <a:lnTo>
                  <a:pt x="4483433" y="6877920"/>
                </a:lnTo>
                <a:lnTo>
                  <a:pt x="4819803" y="6877920"/>
                </a:lnTo>
                <a:close/>
                <a:moveTo>
                  <a:pt x="4819803" y="6187383"/>
                </a:moveTo>
                <a:lnTo>
                  <a:pt x="4483434" y="6187383"/>
                </a:lnTo>
                <a:lnTo>
                  <a:pt x="4483434" y="6357302"/>
                </a:lnTo>
                <a:lnTo>
                  <a:pt x="4483433" y="6357302"/>
                </a:lnTo>
                <a:lnTo>
                  <a:pt x="4483433" y="6512794"/>
                </a:lnTo>
                <a:lnTo>
                  <a:pt x="4819803" y="6512794"/>
                </a:lnTo>
                <a:close/>
                <a:moveTo>
                  <a:pt x="4819804" y="5822255"/>
                </a:moveTo>
                <a:lnTo>
                  <a:pt x="4483434" y="5822255"/>
                </a:lnTo>
                <a:lnTo>
                  <a:pt x="4483434" y="6172803"/>
                </a:lnTo>
                <a:lnTo>
                  <a:pt x="4819804" y="6172803"/>
                </a:lnTo>
                <a:close/>
                <a:moveTo>
                  <a:pt x="4819804" y="5457129"/>
                </a:moveTo>
                <a:lnTo>
                  <a:pt x="4483434" y="5457129"/>
                </a:lnTo>
                <a:lnTo>
                  <a:pt x="4483434" y="5807676"/>
                </a:lnTo>
                <a:lnTo>
                  <a:pt x="4819804" y="5807676"/>
                </a:lnTo>
                <a:close/>
                <a:moveTo>
                  <a:pt x="4819804" y="5092001"/>
                </a:moveTo>
                <a:lnTo>
                  <a:pt x="4483434" y="5092001"/>
                </a:lnTo>
                <a:lnTo>
                  <a:pt x="4483434" y="5442548"/>
                </a:lnTo>
                <a:lnTo>
                  <a:pt x="4819804" y="5442548"/>
                </a:lnTo>
                <a:close/>
                <a:moveTo>
                  <a:pt x="4819804" y="4726873"/>
                </a:moveTo>
                <a:lnTo>
                  <a:pt x="4483434" y="4726873"/>
                </a:lnTo>
                <a:lnTo>
                  <a:pt x="4483434" y="5077421"/>
                </a:lnTo>
                <a:lnTo>
                  <a:pt x="4819804" y="5077421"/>
                </a:lnTo>
                <a:close/>
                <a:moveTo>
                  <a:pt x="4819804" y="4361745"/>
                </a:moveTo>
                <a:lnTo>
                  <a:pt x="4483434" y="4361745"/>
                </a:lnTo>
                <a:lnTo>
                  <a:pt x="4483434" y="4712293"/>
                </a:lnTo>
                <a:lnTo>
                  <a:pt x="4819804" y="4712293"/>
                </a:lnTo>
                <a:close/>
                <a:moveTo>
                  <a:pt x="4819804" y="3996618"/>
                </a:moveTo>
                <a:lnTo>
                  <a:pt x="4483434" y="3996618"/>
                </a:lnTo>
                <a:lnTo>
                  <a:pt x="4483434" y="4347165"/>
                </a:lnTo>
                <a:lnTo>
                  <a:pt x="4819804" y="4347165"/>
                </a:lnTo>
                <a:close/>
                <a:moveTo>
                  <a:pt x="4819804" y="3631491"/>
                </a:moveTo>
                <a:lnTo>
                  <a:pt x="4483435" y="3631491"/>
                </a:lnTo>
                <a:lnTo>
                  <a:pt x="4483434" y="3982038"/>
                </a:lnTo>
                <a:lnTo>
                  <a:pt x="4819804" y="3982038"/>
                </a:lnTo>
                <a:close/>
                <a:moveTo>
                  <a:pt x="4819804" y="3266363"/>
                </a:moveTo>
                <a:lnTo>
                  <a:pt x="4483435" y="3266363"/>
                </a:lnTo>
                <a:lnTo>
                  <a:pt x="4483435" y="3616911"/>
                </a:lnTo>
                <a:lnTo>
                  <a:pt x="4819804" y="3616911"/>
                </a:lnTo>
                <a:close/>
                <a:moveTo>
                  <a:pt x="4819804" y="2901235"/>
                </a:moveTo>
                <a:lnTo>
                  <a:pt x="4483435" y="2901235"/>
                </a:lnTo>
                <a:lnTo>
                  <a:pt x="4483435" y="3251783"/>
                </a:lnTo>
                <a:lnTo>
                  <a:pt x="4819804" y="3251783"/>
                </a:lnTo>
                <a:close/>
                <a:moveTo>
                  <a:pt x="4819804" y="2536108"/>
                </a:moveTo>
                <a:lnTo>
                  <a:pt x="4483435" y="2536108"/>
                </a:lnTo>
                <a:lnTo>
                  <a:pt x="4483435" y="2886655"/>
                </a:lnTo>
                <a:lnTo>
                  <a:pt x="4819804" y="2886655"/>
                </a:lnTo>
                <a:close/>
                <a:moveTo>
                  <a:pt x="4819804" y="2170981"/>
                </a:moveTo>
                <a:lnTo>
                  <a:pt x="4483435" y="2170981"/>
                </a:lnTo>
                <a:lnTo>
                  <a:pt x="4483435" y="2521528"/>
                </a:lnTo>
                <a:lnTo>
                  <a:pt x="4819804" y="2521528"/>
                </a:lnTo>
                <a:close/>
                <a:moveTo>
                  <a:pt x="4819804" y="1805854"/>
                </a:moveTo>
                <a:lnTo>
                  <a:pt x="4483435" y="1805854"/>
                </a:lnTo>
                <a:lnTo>
                  <a:pt x="4483435" y="2156401"/>
                </a:lnTo>
                <a:lnTo>
                  <a:pt x="4819804" y="2156401"/>
                </a:lnTo>
                <a:close/>
                <a:moveTo>
                  <a:pt x="4819804" y="1440727"/>
                </a:moveTo>
                <a:lnTo>
                  <a:pt x="4483435" y="1440727"/>
                </a:lnTo>
                <a:lnTo>
                  <a:pt x="4483435" y="1791274"/>
                </a:lnTo>
                <a:lnTo>
                  <a:pt x="4819804" y="1791274"/>
                </a:lnTo>
                <a:close/>
                <a:moveTo>
                  <a:pt x="4819804" y="1075598"/>
                </a:moveTo>
                <a:lnTo>
                  <a:pt x="4483434" y="1075598"/>
                </a:lnTo>
                <a:lnTo>
                  <a:pt x="4483435" y="1426147"/>
                </a:lnTo>
                <a:lnTo>
                  <a:pt x="4819804" y="1426147"/>
                </a:lnTo>
                <a:close/>
                <a:moveTo>
                  <a:pt x="4819804" y="710474"/>
                </a:moveTo>
                <a:lnTo>
                  <a:pt x="4483434" y="710474"/>
                </a:lnTo>
                <a:lnTo>
                  <a:pt x="4483434" y="1061017"/>
                </a:lnTo>
                <a:lnTo>
                  <a:pt x="4819804" y="1061017"/>
                </a:lnTo>
                <a:close/>
                <a:moveTo>
                  <a:pt x="4819804" y="345347"/>
                </a:moveTo>
                <a:lnTo>
                  <a:pt x="4483434" y="345347"/>
                </a:lnTo>
                <a:lnTo>
                  <a:pt x="4483434" y="695893"/>
                </a:lnTo>
                <a:lnTo>
                  <a:pt x="4819804" y="695893"/>
                </a:lnTo>
                <a:close/>
                <a:moveTo>
                  <a:pt x="5171393" y="12004284"/>
                </a:moveTo>
                <a:lnTo>
                  <a:pt x="4835023" y="12004282"/>
                </a:lnTo>
                <a:lnTo>
                  <a:pt x="4835023" y="12354830"/>
                </a:lnTo>
                <a:lnTo>
                  <a:pt x="5171393" y="12354830"/>
                </a:lnTo>
                <a:close/>
                <a:moveTo>
                  <a:pt x="5171393" y="11639156"/>
                </a:moveTo>
                <a:lnTo>
                  <a:pt x="4835023" y="11639155"/>
                </a:lnTo>
                <a:lnTo>
                  <a:pt x="4835023" y="11989703"/>
                </a:lnTo>
                <a:lnTo>
                  <a:pt x="5171393" y="11989703"/>
                </a:lnTo>
                <a:close/>
                <a:moveTo>
                  <a:pt x="5171393" y="11274028"/>
                </a:moveTo>
                <a:lnTo>
                  <a:pt x="4835023" y="11274028"/>
                </a:lnTo>
                <a:lnTo>
                  <a:pt x="4835023" y="11624575"/>
                </a:lnTo>
                <a:lnTo>
                  <a:pt x="5171393" y="11624575"/>
                </a:lnTo>
                <a:close/>
                <a:moveTo>
                  <a:pt x="5171393" y="10908901"/>
                </a:moveTo>
                <a:lnTo>
                  <a:pt x="4835023" y="10908900"/>
                </a:lnTo>
                <a:lnTo>
                  <a:pt x="4835023" y="11259448"/>
                </a:lnTo>
                <a:lnTo>
                  <a:pt x="5171393" y="11259448"/>
                </a:lnTo>
                <a:close/>
                <a:moveTo>
                  <a:pt x="5171393" y="10543773"/>
                </a:moveTo>
                <a:lnTo>
                  <a:pt x="4835023" y="10543772"/>
                </a:lnTo>
                <a:lnTo>
                  <a:pt x="4835023" y="10894320"/>
                </a:lnTo>
                <a:lnTo>
                  <a:pt x="5171393" y="10894320"/>
                </a:lnTo>
                <a:close/>
                <a:moveTo>
                  <a:pt x="5171393" y="10178645"/>
                </a:moveTo>
                <a:lnTo>
                  <a:pt x="4835023" y="10178645"/>
                </a:lnTo>
                <a:lnTo>
                  <a:pt x="4835023" y="10529192"/>
                </a:lnTo>
                <a:lnTo>
                  <a:pt x="5171393" y="10529192"/>
                </a:lnTo>
                <a:close/>
                <a:moveTo>
                  <a:pt x="5171393" y="9813518"/>
                </a:moveTo>
                <a:lnTo>
                  <a:pt x="4835024" y="9813518"/>
                </a:lnTo>
                <a:lnTo>
                  <a:pt x="4835023" y="10164065"/>
                </a:lnTo>
                <a:lnTo>
                  <a:pt x="5171393" y="10164065"/>
                </a:lnTo>
                <a:close/>
                <a:moveTo>
                  <a:pt x="5171393" y="9448390"/>
                </a:moveTo>
                <a:lnTo>
                  <a:pt x="4835024" y="9448390"/>
                </a:lnTo>
                <a:lnTo>
                  <a:pt x="4835024" y="9798938"/>
                </a:lnTo>
                <a:lnTo>
                  <a:pt x="5171393" y="9798938"/>
                </a:lnTo>
                <a:close/>
                <a:moveTo>
                  <a:pt x="5171393" y="9083262"/>
                </a:moveTo>
                <a:lnTo>
                  <a:pt x="4835024" y="9083262"/>
                </a:lnTo>
                <a:lnTo>
                  <a:pt x="4835024" y="9433810"/>
                </a:lnTo>
                <a:lnTo>
                  <a:pt x="5171393" y="9433810"/>
                </a:lnTo>
                <a:close/>
                <a:moveTo>
                  <a:pt x="5171393" y="8718135"/>
                </a:moveTo>
                <a:lnTo>
                  <a:pt x="4835024" y="8718135"/>
                </a:lnTo>
                <a:lnTo>
                  <a:pt x="4835024" y="9068682"/>
                </a:lnTo>
                <a:lnTo>
                  <a:pt x="5171393" y="9068682"/>
                </a:lnTo>
                <a:close/>
                <a:moveTo>
                  <a:pt x="5171393" y="8353008"/>
                </a:moveTo>
                <a:lnTo>
                  <a:pt x="4835024" y="8353008"/>
                </a:lnTo>
                <a:lnTo>
                  <a:pt x="4835024" y="8703555"/>
                </a:lnTo>
                <a:lnTo>
                  <a:pt x="5171393" y="8703555"/>
                </a:lnTo>
                <a:close/>
                <a:moveTo>
                  <a:pt x="5171393" y="7987881"/>
                </a:moveTo>
                <a:lnTo>
                  <a:pt x="4835024" y="7987881"/>
                </a:lnTo>
                <a:lnTo>
                  <a:pt x="4835024" y="8338428"/>
                </a:lnTo>
                <a:lnTo>
                  <a:pt x="5171393" y="8338428"/>
                </a:lnTo>
                <a:close/>
                <a:moveTo>
                  <a:pt x="5171393" y="7622754"/>
                </a:moveTo>
                <a:lnTo>
                  <a:pt x="4835024" y="7622754"/>
                </a:lnTo>
                <a:lnTo>
                  <a:pt x="4835024" y="7973301"/>
                </a:lnTo>
                <a:lnTo>
                  <a:pt x="5171393" y="7973301"/>
                </a:lnTo>
                <a:close/>
                <a:moveTo>
                  <a:pt x="5171393" y="7257625"/>
                </a:moveTo>
                <a:lnTo>
                  <a:pt x="4835024" y="7257625"/>
                </a:lnTo>
                <a:lnTo>
                  <a:pt x="4835024" y="7608174"/>
                </a:lnTo>
                <a:lnTo>
                  <a:pt x="5171393" y="7608174"/>
                </a:lnTo>
                <a:close/>
                <a:moveTo>
                  <a:pt x="5171393" y="6892501"/>
                </a:moveTo>
                <a:lnTo>
                  <a:pt x="4835023" y="6892501"/>
                </a:lnTo>
                <a:lnTo>
                  <a:pt x="4835024" y="7243044"/>
                </a:lnTo>
                <a:lnTo>
                  <a:pt x="5171393" y="7243044"/>
                </a:lnTo>
                <a:close/>
                <a:moveTo>
                  <a:pt x="5171393" y="6527374"/>
                </a:moveTo>
                <a:lnTo>
                  <a:pt x="4835023" y="6527374"/>
                </a:lnTo>
                <a:lnTo>
                  <a:pt x="4835023" y="6877920"/>
                </a:lnTo>
                <a:lnTo>
                  <a:pt x="5171393" y="6877920"/>
                </a:lnTo>
                <a:close/>
                <a:moveTo>
                  <a:pt x="5171393" y="6187385"/>
                </a:moveTo>
                <a:lnTo>
                  <a:pt x="4835024" y="6187383"/>
                </a:lnTo>
                <a:lnTo>
                  <a:pt x="4835024" y="6357302"/>
                </a:lnTo>
                <a:lnTo>
                  <a:pt x="4835023" y="6357302"/>
                </a:lnTo>
                <a:lnTo>
                  <a:pt x="4835023" y="6512794"/>
                </a:lnTo>
                <a:lnTo>
                  <a:pt x="5171393" y="6512794"/>
                </a:lnTo>
                <a:close/>
                <a:moveTo>
                  <a:pt x="5171394" y="5822257"/>
                </a:moveTo>
                <a:lnTo>
                  <a:pt x="4835024" y="5822255"/>
                </a:lnTo>
                <a:lnTo>
                  <a:pt x="4835024" y="6172803"/>
                </a:lnTo>
                <a:lnTo>
                  <a:pt x="5171394" y="6172803"/>
                </a:lnTo>
                <a:close/>
                <a:moveTo>
                  <a:pt x="5171394" y="5457129"/>
                </a:moveTo>
                <a:lnTo>
                  <a:pt x="4835024" y="5457129"/>
                </a:lnTo>
                <a:lnTo>
                  <a:pt x="4835024" y="5807676"/>
                </a:lnTo>
                <a:lnTo>
                  <a:pt x="5171394" y="5807676"/>
                </a:lnTo>
                <a:close/>
                <a:moveTo>
                  <a:pt x="5171394" y="5092001"/>
                </a:moveTo>
                <a:lnTo>
                  <a:pt x="4835024" y="5092001"/>
                </a:lnTo>
                <a:lnTo>
                  <a:pt x="4835024" y="5442548"/>
                </a:lnTo>
                <a:lnTo>
                  <a:pt x="5171394" y="5442548"/>
                </a:lnTo>
                <a:close/>
                <a:moveTo>
                  <a:pt x="5171394" y="4726874"/>
                </a:moveTo>
                <a:lnTo>
                  <a:pt x="4835024" y="4726873"/>
                </a:lnTo>
                <a:lnTo>
                  <a:pt x="4835024" y="5077421"/>
                </a:lnTo>
                <a:lnTo>
                  <a:pt x="5171394" y="5077421"/>
                </a:lnTo>
                <a:close/>
                <a:moveTo>
                  <a:pt x="5171394" y="4361746"/>
                </a:moveTo>
                <a:lnTo>
                  <a:pt x="4835024" y="4361745"/>
                </a:lnTo>
                <a:lnTo>
                  <a:pt x="4835024" y="4712293"/>
                </a:lnTo>
                <a:lnTo>
                  <a:pt x="5171394" y="4712293"/>
                </a:lnTo>
                <a:close/>
                <a:moveTo>
                  <a:pt x="5171394" y="3996618"/>
                </a:moveTo>
                <a:lnTo>
                  <a:pt x="4835024" y="3996618"/>
                </a:lnTo>
                <a:lnTo>
                  <a:pt x="4835024" y="4347165"/>
                </a:lnTo>
                <a:lnTo>
                  <a:pt x="5171394" y="4347165"/>
                </a:lnTo>
                <a:close/>
                <a:moveTo>
                  <a:pt x="5171394" y="3631491"/>
                </a:moveTo>
                <a:lnTo>
                  <a:pt x="4835025" y="3631491"/>
                </a:lnTo>
                <a:lnTo>
                  <a:pt x="4835024" y="3982038"/>
                </a:lnTo>
                <a:lnTo>
                  <a:pt x="5171394" y="3982038"/>
                </a:lnTo>
                <a:close/>
                <a:moveTo>
                  <a:pt x="5171394" y="3266363"/>
                </a:moveTo>
                <a:lnTo>
                  <a:pt x="4835025" y="3266363"/>
                </a:lnTo>
                <a:lnTo>
                  <a:pt x="4835025" y="3616911"/>
                </a:lnTo>
                <a:lnTo>
                  <a:pt x="5171394" y="3616911"/>
                </a:lnTo>
                <a:close/>
                <a:moveTo>
                  <a:pt x="5171394" y="2901235"/>
                </a:moveTo>
                <a:lnTo>
                  <a:pt x="4835025" y="2901235"/>
                </a:lnTo>
                <a:lnTo>
                  <a:pt x="4835025" y="3251783"/>
                </a:lnTo>
                <a:lnTo>
                  <a:pt x="5171394" y="3251783"/>
                </a:lnTo>
                <a:close/>
                <a:moveTo>
                  <a:pt x="5171394" y="2536108"/>
                </a:moveTo>
                <a:lnTo>
                  <a:pt x="4835025" y="2536108"/>
                </a:lnTo>
                <a:lnTo>
                  <a:pt x="4835025" y="2886655"/>
                </a:lnTo>
                <a:lnTo>
                  <a:pt x="5171394" y="2886655"/>
                </a:lnTo>
                <a:close/>
                <a:moveTo>
                  <a:pt x="5171394" y="2170981"/>
                </a:moveTo>
                <a:lnTo>
                  <a:pt x="4835025" y="2170981"/>
                </a:lnTo>
                <a:lnTo>
                  <a:pt x="4835025" y="2521528"/>
                </a:lnTo>
                <a:lnTo>
                  <a:pt x="5171394" y="2521528"/>
                </a:lnTo>
                <a:close/>
                <a:moveTo>
                  <a:pt x="5171394" y="1805854"/>
                </a:moveTo>
                <a:lnTo>
                  <a:pt x="4835025" y="1805854"/>
                </a:lnTo>
                <a:lnTo>
                  <a:pt x="4835025" y="2156401"/>
                </a:lnTo>
                <a:lnTo>
                  <a:pt x="5171394" y="2156401"/>
                </a:lnTo>
                <a:close/>
                <a:moveTo>
                  <a:pt x="5171394" y="1440727"/>
                </a:moveTo>
                <a:lnTo>
                  <a:pt x="4835025" y="1440727"/>
                </a:lnTo>
                <a:lnTo>
                  <a:pt x="4835025" y="1791274"/>
                </a:lnTo>
                <a:lnTo>
                  <a:pt x="5171394" y="1791274"/>
                </a:lnTo>
                <a:close/>
                <a:moveTo>
                  <a:pt x="5171394" y="1075598"/>
                </a:moveTo>
                <a:lnTo>
                  <a:pt x="4835025" y="1075598"/>
                </a:lnTo>
                <a:lnTo>
                  <a:pt x="4835025" y="1426147"/>
                </a:lnTo>
                <a:lnTo>
                  <a:pt x="5171394" y="1426147"/>
                </a:lnTo>
                <a:close/>
                <a:moveTo>
                  <a:pt x="5171394" y="710474"/>
                </a:moveTo>
                <a:lnTo>
                  <a:pt x="4835024" y="710474"/>
                </a:lnTo>
                <a:lnTo>
                  <a:pt x="4835025" y="1061017"/>
                </a:lnTo>
                <a:lnTo>
                  <a:pt x="5171394" y="1061017"/>
                </a:lnTo>
                <a:close/>
                <a:moveTo>
                  <a:pt x="5171394" y="345347"/>
                </a:moveTo>
                <a:lnTo>
                  <a:pt x="4835024" y="345347"/>
                </a:lnTo>
                <a:lnTo>
                  <a:pt x="4835024" y="695893"/>
                </a:lnTo>
                <a:lnTo>
                  <a:pt x="5171394" y="695893"/>
                </a:lnTo>
                <a:close/>
                <a:moveTo>
                  <a:pt x="5522983" y="12004284"/>
                </a:moveTo>
                <a:lnTo>
                  <a:pt x="5186613" y="12004284"/>
                </a:lnTo>
                <a:lnTo>
                  <a:pt x="5186613" y="12354830"/>
                </a:lnTo>
                <a:lnTo>
                  <a:pt x="5522983" y="12354830"/>
                </a:lnTo>
                <a:close/>
                <a:moveTo>
                  <a:pt x="5522983" y="11639156"/>
                </a:moveTo>
                <a:lnTo>
                  <a:pt x="5186613" y="11639156"/>
                </a:lnTo>
                <a:lnTo>
                  <a:pt x="5186613" y="11989703"/>
                </a:lnTo>
                <a:lnTo>
                  <a:pt x="5522983" y="11989703"/>
                </a:lnTo>
                <a:close/>
                <a:moveTo>
                  <a:pt x="5522983" y="11274028"/>
                </a:moveTo>
                <a:lnTo>
                  <a:pt x="5186613" y="11274028"/>
                </a:lnTo>
                <a:lnTo>
                  <a:pt x="5186613" y="11624575"/>
                </a:lnTo>
                <a:lnTo>
                  <a:pt x="5522983" y="11624575"/>
                </a:lnTo>
                <a:close/>
                <a:moveTo>
                  <a:pt x="5522983" y="10908901"/>
                </a:moveTo>
                <a:lnTo>
                  <a:pt x="5186613" y="10908901"/>
                </a:lnTo>
                <a:lnTo>
                  <a:pt x="5186613" y="11259448"/>
                </a:lnTo>
                <a:lnTo>
                  <a:pt x="5522983" y="11259448"/>
                </a:lnTo>
                <a:close/>
                <a:moveTo>
                  <a:pt x="5522983" y="10543773"/>
                </a:moveTo>
                <a:lnTo>
                  <a:pt x="5186613" y="10543773"/>
                </a:lnTo>
                <a:lnTo>
                  <a:pt x="5186613" y="10894320"/>
                </a:lnTo>
                <a:lnTo>
                  <a:pt x="5522983" y="10894320"/>
                </a:lnTo>
                <a:close/>
                <a:moveTo>
                  <a:pt x="5522983" y="10178645"/>
                </a:moveTo>
                <a:lnTo>
                  <a:pt x="5186613" y="10178645"/>
                </a:lnTo>
                <a:lnTo>
                  <a:pt x="5186613" y="10529192"/>
                </a:lnTo>
                <a:lnTo>
                  <a:pt x="5522983" y="10529192"/>
                </a:lnTo>
                <a:close/>
                <a:moveTo>
                  <a:pt x="5522983" y="9813518"/>
                </a:moveTo>
                <a:lnTo>
                  <a:pt x="5186613" y="9813518"/>
                </a:lnTo>
                <a:lnTo>
                  <a:pt x="5186613" y="10164065"/>
                </a:lnTo>
                <a:lnTo>
                  <a:pt x="5522983" y="10164065"/>
                </a:lnTo>
                <a:close/>
                <a:moveTo>
                  <a:pt x="5522983" y="9448390"/>
                </a:moveTo>
                <a:lnTo>
                  <a:pt x="5186613" y="9448390"/>
                </a:lnTo>
                <a:lnTo>
                  <a:pt x="5186613" y="9798938"/>
                </a:lnTo>
                <a:lnTo>
                  <a:pt x="5522983" y="9798938"/>
                </a:lnTo>
                <a:close/>
                <a:moveTo>
                  <a:pt x="5522983" y="9083262"/>
                </a:moveTo>
                <a:lnTo>
                  <a:pt x="5186613" y="9083262"/>
                </a:lnTo>
                <a:lnTo>
                  <a:pt x="5186613" y="9433810"/>
                </a:lnTo>
                <a:lnTo>
                  <a:pt x="5522983" y="9433810"/>
                </a:lnTo>
                <a:close/>
                <a:moveTo>
                  <a:pt x="5522983" y="8718135"/>
                </a:moveTo>
                <a:lnTo>
                  <a:pt x="5186613" y="8718135"/>
                </a:lnTo>
                <a:lnTo>
                  <a:pt x="5186613" y="9068682"/>
                </a:lnTo>
                <a:lnTo>
                  <a:pt x="5522983" y="9068682"/>
                </a:lnTo>
                <a:close/>
                <a:moveTo>
                  <a:pt x="5522983" y="8353008"/>
                </a:moveTo>
                <a:lnTo>
                  <a:pt x="5186613" y="8353008"/>
                </a:lnTo>
                <a:lnTo>
                  <a:pt x="5186613" y="8703555"/>
                </a:lnTo>
                <a:lnTo>
                  <a:pt x="5522983" y="8703555"/>
                </a:lnTo>
                <a:close/>
                <a:moveTo>
                  <a:pt x="5522983" y="7987881"/>
                </a:moveTo>
                <a:lnTo>
                  <a:pt x="5186613" y="7987881"/>
                </a:lnTo>
                <a:lnTo>
                  <a:pt x="5186613" y="8338428"/>
                </a:lnTo>
                <a:lnTo>
                  <a:pt x="5522983" y="8338428"/>
                </a:lnTo>
                <a:close/>
                <a:moveTo>
                  <a:pt x="5522983" y="7622754"/>
                </a:moveTo>
                <a:lnTo>
                  <a:pt x="5186613" y="7622754"/>
                </a:lnTo>
                <a:lnTo>
                  <a:pt x="5186613" y="7973301"/>
                </a:lnTo>
                <a:lnTo>
                  <a:pt x="5522983" y="7973301"/>
                </a:lnTo>
                <a:close/>
                <a:moveTo>
                  <a:pt x="5522983" y="7257625"/>
                </a:moveTo>
                <a:lnTo>
                  <a:pt x="5186613" y="7257625"/>
                </a:lnTo>
                <a:lnTo>
                  <a:pt x="5186613" y="7608174"/>
                </a:lnTo>
                <a:lnTo>
                  <a:pt x="5522983" y="7608174"/>
                </a:lnTo>
                <a:close/>
                <a:moveTo>
                  <a:pt x="5522983" y="6892501"/>
                </a:moveTo>
                <a:lnTo>
                  <a:pt x="5186613" y="6892501"/>
                </a:lnTo>
                <a:lnTo>
                  <a:pt x="5186613" y="7243044"/>
                </a:lnTo>
                <a:lnTo>
                  <a:pt x="5522983" y="7243044"/>
                </a:lnTo>
                <a:close/>
                <a:moveTo>
                  <a:pt x="5522983" y="6527374"/>
                </a:moveTo>
                <a:lnTo>
                  <a:pt x="5186613" y="6527374"/>
                </a:lnTo>
                <a:lnTo>
                  <a:pt x="5186613" y="6877920"/>
                </a:lnTo>
                <a:lnTo>
                  <a:pt x="5522983" y="6877920"/>
                </a:lnTo>
                <a:close/>
                <a:moveTo>
                  <a:pt x="5522983" y="6187385"/>
                </a:moveTo>
                <a:lnTo>
                  <a:pt x="5186614" y="6187385"/>
                </a:lnTo>
                <a:lnTo>
                  <a:pt x="5186614" y="6357302"/>
                </a:lnTo>
                <a:lnTo>
                  <a:pt x="5186613" y="6357302"/>
                </a:lnTo>
                <a:lnTo>
                  <a:pt x="5186613" y="6512794"/>
                </a:lnTo>
                <a:lnTo>
                  <a:pt x="5522983" y="6512794"/>
                </a:lnTo>
                <a:close/>
                <a:moveTo>
                  <a:pt x="5522984" y="5822257"/>
                </a:moveTo>
                <a:lnTo>
                  <a:pt x="5186614" y="5822257"/>
                </a:lnTo>
                <a:lnTo>
                  <a:pt x="5186614" y="6172803"/>
                </a:lnTo>
                <a:lnTo>
                  <a:pt x="5522984" y="6172803"/>
                </a:lnTo>
                <a:close/>
                <a:moveTo>
                  <a:pt x="5522984" y="5457129"/>
                </a:moveTo>
                <a:lnTo>
                  <a:pt x="5186614" y="5457129"/>
                </a:lnTo>
                <a:lnTo>
                  <a:pt x="5186614" y="5807676"/>
                </a:lnTo>
                <a:lnTo>
                  <a:pt x="5522984" y="5807676"/>
                </a:lnTo>
                <a:close/>
                <a:moveTo>
                  <a:pt x="5522984" y="5092001"/>
                </a:moveTo>
                <a:lnTo>
                  <a:pt x="5186614" y="5092001"/>
                </a:lnTo>
                <a:lnTo>
                  <a:pt x="5186614" y="5442548"/>
                </a:lnTo>
                <a:lnTo>
                  <a:pt x="5522984" y="5442548"/>
                </a:lnTo>
                <a:close/>
                <a:moveTo>
                  <a:pt x="5522984" y="4726874"/>
                </a:moveTo>
                <a:lnTo>
                  <a:pt x="5186614" y="4726874"/>
                </a:lnTo>
                <a:lnTo>
                  <a:pt x="5186614" y="5077421"/>
                </a:lnTo>
                <a:lnTo>
                  <a:pt x="5522984" y="5077421"/>
                </a:lnTo>
                <a:close/>
                <a:moveTo>
                  <a:pt x="5522984" y="4361746"/>
                </a:moveTo>
                <a:lnTo>
                  <a:pt x="5186614" y="4361746"/>
                </a:lnTo>
                <a:lnTo>
                  <a:pt x="5186614" y="4712293"/>
                </a:lnTo>
                <a:lnTo>
                  <a:pt x="5522984" y="4712293"/>
                </a:lnTo>
                <a:close/>
                <a:moveTo>
                  <a:pt x="5522984" y="3996618"/>
                </a:moveTo>
                <a:lnTo>
                  <a:pt x="5186614" y="3996618"/>
                </a:lnTo>
                <a:lnTo>
                  <a:pt x="5186614" y="4347165"/>
                </a:lnTo>
                <a:lnTo>
                  <a:pt x="5522984" y="4347165"/>
                </a:lnTo>
                <a:close/>
                <a:moveTo>
                  <a:pt x="5522984" y="3631491"/>
                </a:moveTo>
                <a:lnTo>
                  <a:pt x="5186614" y="3631491"/>
                </a:lnTo>
                <a:lnTo>
                  <a:pt x="5186614" y="3982038"/>
                </a:lnTo>
                <a:lnTo>
                  <a:pt x="5522984" y="3982038"/>
                </a:lnTo>
                <a:close/>
                <a:moveTo>
                  <a:pt x="5522984" y="3266363"/>
                </a:moveTo>
                <a:lnTo>
                  <a:pt x="5186614" y="3266363"/>
                </a:lnTo>
                <a:lnTo>
                  <a:pt x="5186614" y="3616911"/>
                </a:lnTo>
                <a:lnTo>
                  <a:pt x="5522984" y="3616911"/>
                </a:lnTo>
                <a:close/>
                <a:moveTo>
                  <a:pt x="5522984" y="2901235"/>
                </a:moveTo>
                <a:lnTo>
                  <a:pt x="5186614" y="2901235"/>
                </a:lnTo>
                <a:lnTo>
                  <a:pt x="5186614" y="3251783"/>
                </a:lnTo>
                <a:lnTo>
                  <a:pt x="5522984" y="3251783"/>
                </a:lnTo>
                <a:close/>
                <a:moveTo>
                  <a:pt x="5522984" y="2536108"/>
                </a:moveTo>
                <a:lnTo>
                  <a:pt x="5186614" y="2536108"/>
                </a:lnTo>
                <a:lnTo>
                  <a:pt x="5186614" y="2886655"/>
                </a:lnTo>
                <a:lnTo>
                  <a:pt x="5522984" y="2886655"/>
                </a:lnTo>
                <a:close/>
                <a:moveTo>
                  <a:pt x="5522984" y="2170981"/>
                </a:moveTo>
                <a:lnTo>
                  <a:pt x="5186614" y="2170981"/>
                </a:lnTo>
                <a:lnTo>
                  <a:pt x="5186614" y="2521528"/>
                </a:lnTo>
                <a:lnTo>
                  <a:pt x="5522984" y="2521528"/>
                </a:lnTo>
                <a:close/>
                <a:moveTo>
                  <a:pt x="5522984" y="1805854"/>
                </a:moveTo>
                <a:lnTo>
                  <a:pt x="5186614" y="1805854"/>
                </a:lnTo>
                <a:lnTo>
                  <a:pt x="5186614" y="2156401"/>
                </a:lnTo>
                <a:lnTo>
                  <a:pt x="5522984" y="2156401"/>
                </a:lnTo>
                <a:close/>
                <a:moveTo>
                  <a:pt x="5522984" y="1440727"/>
                </a:moveTo>
                <a:lnTo>
                  <a:pt x="5186614" y="1440727"/>
                </a:lnTo>
                <a:lnTo>
                  <a:pt x="5186614" y="1791274"/>
                </a:lnTo>
                <a:lnTo>
                  <a:pt x="5522984" y="1791274"/>
                </a:lnTo>
                <a:close/>
                <a:moveTo>
                  <a:pt x="5522984" y="1075598"/>
                </a:moveTo>
                <a:lnTo>
                  <a:pt x="5186614" y="1075598"/>
                </a:lnTo>
                <a:lnTo>
                  <a:pt x="5186614" y="1426147"/>
                </a:lnTo>
                <a:lnTo>
                  <a:pt x="5522984" y="1426147"/>
                </a:lnTo>
                <a:close/>
                <a:moveTo>
                  <a:pt x="5522984" y="710474"/>
                </a:moveTo>
                <a:lnTo>
                  <a:pt x="5186614" y="710474"/>
                </a:lnTo>
                <a:lnTo>
                  <a:pt x="5186614" y="1061017"/>
                </a:lnTo>
                <a:lnTo>
                  <a:pt x="5522984" y="1061017"/>
                </a:lnTo>
                <a:close/>
                <a:moveTo>
                  <a:pt x="5522984" y="345347"/>
                </a:moveTo>
                <a:lnTo>
                  <a:pt x="5186614" y="345347"/>
                </a:lnTo>
                <a:lnTo>
                  <a:pt x="5186614" y="695893"/>
                </a:lnTo>
                <a:lnTo>
                  <a:pt x="5522984" y="695893"/>
                </a:lnTo>
                <a:close/>
                <a:moveTo>
                  <a:pt x="5874573" y="12004284"/>
                </a:moveTo>
                <a:lnTo>
                  <a:pt x="5538203" y="12004284"/>
                </a:lnTo>
                <a:lnTo>
                  <a:pt x="5538203" y="12354830"/>
                </a:lnTo>
                <a:lnTo>
                  <a:pt x="5874573" y="12354830"/>
                </a:lnTo>
                <a:close/>
                <a:moveTo>
                  <a:pt x="5874573" y="11639156"/>
                </a:moveTo>
                <a:lnTo>
                  <a:pt x="5538203" y="11639156"/>
                </a:lnTo>
                <a:lnTo>
                  <a:pt x="5538203" y="11989703"/>
                </a:lnTo>
                <a:lnTo>
                  <a:pt x="5874573" y="11989703"/>
                </a:lnTo>
                <a:close/>
                <a:moveTo>
                  <a:pt x="5874573" y="11274028"/>
                </a:moveTo>
                <a:lnTo>
                  <a:pt x="5538203" y="11274028"/>
                </a:lnTo>
                <a:lnTo>
                  <a:pt x="5538203" y="11624575"/>
                </a:lnTo>
                <a:lnTo>
                  <a:pt x="5874573" y="11624575"/>
                </a:lnTo>
                <a:close/>
                <a:moveTo>
                  <a:pt x="5874573" y="10908901"/>
                </a:moveTo>
                <a:lnTo>
                  <a:pt x="5538203" y="10908901"/>
                </a:lnTo>
                <a:lnTo>
                  <a:pt x="5538203" y="11259448"/>
                </a:lnTo>
                <a:lnTo>
                  <a:pt x="5874573" y="11259448"/>
                </a:lnTo>
                <a:close/>
                <a:moveTo>
                  <a:pt x="5874573" y="10543773"/>
                </a:moveTo>
                <a:lnTo>
                  <a:pt x="5538203" y="10543773"/>
                </a:lnTo>
                <a:lnTo>
                  <a:pt x="5538203" y="10894320"/>
                </a:lnTo>
                <a:lnTo>
                  <a:pt x="5874573" y="10894320"/>
                </a:lnTo>
                <a:close/>
                <a:moveTo>
                  <a:pt x="5874573" y="10178645"/>
                </a:moveTo>
                <a:lnTo>
                  <a:pt x="5538203" y="10178645"/>
                </a:lnTo>
                <a:lnTo>
                  <a:pt x="5538203" y="10529192"/>
                </a:lnTo>
                <a:lnTo>
                  <a:pt x="5874573" y="10529192"/>
                </a:lnTo>
                <a:close/>
                <a:moveTo>
                  <a:pt x="5874573" y="9813518"/>
                </a:moveTo>
                <a:lnTo>
                  <a:pt x="5538203" y="9813518"/>
                </a:lnTo>
                <a:lnTo>
                  <a:pt x="5538203" y="10164065"/>
                </a:lnTo>
                <a:lnTo>
                  <a:pt x="5874573" y="10164065"/>
                </a:lnTo>
                <a:close/>
                <a:moveTo>
                  <a:pt x="5874573" y="9448390"/>
                </a:moveTo>
                <a:lnTo>
                  <a:pt x="5538203" y="9448390"/>
                </a:lnTo>
                <a:lnTo>
                  <a:pt x="5538203" y="9798938"/>
                </a:lnTo>
                <a:lnTo>
                  <a:pt x="5874573" y="9798938"/>
                </a:lnTo>
                <a:close/>
                <a:moveTo>
                  <a:pt x="5874573" y="9083262"/>
                </a:moveTo>
                <a:lnTo>
                  <a:pt x="5538203" y="9083262"/>
                </a:lnTo>
                <a:lnTo>
                  <a:pt x="5538203" y="9433810"/>
                </a:lnTo>
                <a:lnTo>
                  <a:pt x="5874573" y="9433810"/>
                </a:lnTo>
                <a:close/>
                <a:moveTo>
                  <a:pt x="5874573" y="8718135"/>
                </a:moveTo>
                <a:lnTo>
                  <a:pt x="5538203" y="8718135"/>
                </a:lnTo>
                <a:lnTo>
                  <a:pt x="5538203" y="9068682"/>
                </a:lnTo>
                <a:lnTo>
                  <a:pt x="5874573" y="9068682"/>
                </a:lnTo>
                <a:close/>
                <a:moveTo>
                  <a:pt x="5874573" y="8353008"/>
                </a:moveTo>
                <a:lnTo>
                  <a:pt x="5538203" y="8353008"/>
                </a:lnTo>
                <a:lnTo>
                  <a:pt x="5538203" y="8703555"/>
                </a:lnTo>
                <a:lnTo>
                  <a:pt x="5874573" y="8703555"/>
                </a:lnTo>
                <a:close/>
                <a:moveTo>
                  <a:pt x="5874573" y="7987881"/>
                </a:moveTo>
                <a:lnTo>
                  <a:pt x="5538203" y="7987881"/>
                </a:lnTo>
                <a:lnTo>
                  <a:pt x="5538203" y="8338428"/>
                </a:lnTo>
                <a:lnTo>
                  <a:pt x="5874573" y="8338428"/>
                </a:lnTo>
                <a:close/>
                <a:moveTo>
                  <a:pt x="5874573" y="7622754"/>
                </a:moveTo>
                <a:lnTo>
                  <a:pt x="5538203" y="7622754"/>
                </a:lnTo>
                <a:lnTo>
                  <a:pt x="5538203" y="7973301"/>
                </a:lnTo>
                <a:lnTo>
                  <a:pt x="5874573" y="7973301"/>
                </a:lnTo>
                <a:close/>
                <a:moveTo>
                  <a:pt x="5874573" y="7257625"/>
                </a:moveTo>
                <a:lnTo>
                  <a:pt x="5538203" y="7257625"/>
                </a:lnTo>
                <a:lnTo>
                  <a:pt x="5538203" y="7608174"/>
                </a:lnTo>
                <a:lnTo>
                  <a:pt x="5874573" y="7608174"/>
                </a:lnTo>
                <a:close/>
                <a:moveTo>
                  <a:pt x="5874573" y="6892501"/>
                </a:moveTo>
                <a:lnTo>
                  <a:pt x="5538203" y="6892501"/>
                </a:lnTo>
                <a:lnTo>
                  <a:pt x="5538203" y="7243044"/>
                </a:lnTo>
                <a:lnTo>
                  <a:pt x="5874573" y="7243044"/>
                </a:lnTo>
                <a:close/>
                <a:moveTo>
                  <a:pt x="5874573" y="6527374"/>
                </a:moveTo>
                <a:lnTo>
                  <a:pt x="5538203" y="6527374"/>
                </a:lnTo>
                <a:lnTo>
                  <a:pt x="5538203" y="6877920"/>
                </a:lnTo>
                <a:lnTo>
                  <a:pt x="5874573" y="6877920"/>
                </a:lnTo>
                <a:close/>
                <a:moveTo>
                  <a:pt x="5874573" y="6187385"/>
                </a:moveTo>
                <a:lnTo>
                  <a:pt x="5538204" y="6187385"/>
                </a:lnTo>
                <a:lnTo>
                  <a:pt x="5538204" y="6357302"/>
                </a:lnTo>
                <a:lnTo>
                  <a:pt x="5538203" y="6357302"/>
                </a:lnTo>
                <a:lnTo>
                  <a:pt x="5538203" y="6512794"/>
                </a:lnTo>
                <a:lnTo>
                  <a:pt x="5874573" y="6512794"/>
                </a:lnTo>
                <a:close/>
                <a:moveTo>
                  <a:pt x="5874574" y="5822257"/>
                </a:moveTo>
                <a:lnTo>
                  <a:pt x="5538204" y="5822257"/>
                </a:lnTo>
                <a:lnTo>
                  <a:pt x="5538204" y="6172803"/>
                </a:lnTo>
                <a:lnTo>
                  <a:pt x="5874574" y="6172803"/>
                </a:lnTo>
                <a:close/>
                <a:moveTo>
                  <a:pt x="5874574" y="5457129"/>
                </a:moveTo>
                <a:lnTo>
                  <a:pt x="5538204" y="5457129"/>
                </a:lnTo>
                <a:lnTo>
                  <a:pt x="5538204" y="5807676"/>
                </a:lnTo>
                <a:lnTo>
                  <a:pt x="5874574" y="5807676"/>
                </a:lnTo>
                <a:close/>
                <a:moveTo>
                  <a:pt x="5874574" y="5092001"/>
                </a:moveTo>
                <a:lnTo>
                  <a:pt x="5538204" y="5092001"/>
                </a:lnTo>
                <a:lnTo>
                  <a:pt x="5538204" y="5442548"/>
                </a:lnTo>
                <a:lnTo>
                  <a:pt x="5874574" y="5442548"/>
                </a:lnTo>
                <a:close/>
                <a:moveTo>
                  <a:pt x="5874574" y="4726874"/>
                </a:moveTo>
                <a:lnTo>
                  <a:pt x="5538204" y="4726874"/>
                </a:lnTo>
                <a:lnTo>
                  <a:pt x="5538204" y="5077421"/>
                </a:lnTo>
                <a:lnTo>
                  <a:pt x="5874574" y="5077421"/>
                </a:lnTo>
                <a:close/>
                <a:moveTo>
                  <a:pt x="5874574" y="4361746"/>
                </a:moveTo>
                <a:lnTo>
                  <a:pt x="5538204" y="4361746"/>
                </a:lnTo>
                <a:lnTo>
                  <a:pt x="5538204" y="4712293"/>
                </a:lnTo>
                <a:lnTo>
                  <a:pt x="5874574" y="4712293"/>
                </a:lnTo>
                <a:close/>
                <a:moveTo>
                  <a:pt x="5874574" y="3996618"/>
                </a:moveTo>
                <a:lnTo>
                  <a:pt x="5538204" y="3996618"/>
                </a:lnTo>
                <a:lnTo>
                  <a:pt x="5538204" y="4347165"/>
                </a:lnTo>
                <a:lnTo>
                  <a:pt x="5874574" y="4347165"/>
                </a:lnTo>
                <a:close/>
                <a:moveTo>
                  <a:pt x="5874574" y="3631491"/>
                </a:moveTo>
                <a:lnTo>
                  <a:pt x="5538204" y="3631491"/>
                </a:lnTo>
                <a:lnTo>
                  <a:pt x="5538204" y="3982038"/>
                </a:lnTo>
                <a:lnTo>
                  <a:pt x="5874574" y="3982038"/>
                </a:lnTo>
                <a:close/>
                <a:moveTo>
                  <a:pt x="5874574" y="3266363"/>
                </a:moveTo>
                <a:lnTo>
                  <a:pt x="5538204" y="3266363"/>
                </a:lnTo>
                <a:lnTo>
                  <a:pt x="5538204" y="3616911"/>
                </a:lnTo>
                <a:lnTo>
                  <a:pt x="5874574" y="3616911"/>
                </a:lnTo>
                <a:close/>
                <a:moveTo>
                  <a:pt x="5874574" y="2901235"/>
                </a:moveTo>
                <a:lnTo>
                  <a:pt x="5538204" y="2901235"/>
                </a:lnTo>
                <a:lnTo>
                  <a:pt x="5538204" y="3251783"/>
                </a:lnTo>
                <a:lnTo>
                  <a:pt x="5874574" y="3251783"/>
                </a:lnTo>
                <a:close/>
                <a:moveTo>
                  <a:pt x="5874574" y="2536108"/>
                </a:moveTo>
                <a:lnTo>
                  <a:pt x="5538204" y="2536108"/>
                </a:lnTo>
                <a:lnTo>
                  <a:pt x="5538204" y="2886655"/>
                </a:lnTo>
                <a:lnTo>
                  <a:pt x="5874574" y="2886655"/>
                </a:lnTo>
                <a:close/>
                <a:moveTo>
                  <a:pt x="5874574" y="2170981"/>
                </a:moveTo>
                <a:lnTo>
                  <a:pt x="5538204" y="2170981"/>
                </a:lnTo>
                <a:lnTo>
                  <a:pt x="5538204" y="2521528"/>
                </a:lnTo>
                <a:lnTo>
                  <a:pt x="5874574" y="2521528"/>
                </a:lnTo>
                <a:close/>
                <a:moveTo>
                  <a:pt x="5874574" y="1805854"/>
                </a:moveTo>
                <a:lnTo>
                  <a:pt x="5538204" y="1805854"/>
                </a:lnTo>
                <a:lnTo>
                  <a:pt x="5538204" y="2156401"/>
                </a:lnTo>
                <a:lnTo>
                  <a:pt x="5874574" y="2156401"/>
                </a:lnTo>
                <a:close/>
                <a:moveTo>
                  <a:pt x="5874574" y="1440727"/>
                </a:moveTo>
                <a:lnTo>
                  <a:pt x="5538204" y="1440727"/>
                </a:lnTo>
                <a:lnTo>
                  <a:pt x="5538204" y="1791274"/>
                </a:lnTo>
                <a:lnTo>
                  <a:pt x="5874574" y="1791274"/>
                </a:lnTo>
                <a:close/>
                <a:moveTo>
                  <a:pt x="5874574" y="1075598"/>
                </a:moveTo>
                <a:lnTo>
                  <a:pt x="5538204" y="1075598"/>
                </a:lnTo>
                <a:lnTo>
                  <a:pt x="5538204" y="1426147"/>
                </a:lnTo>
                <a:lnTo>
                  <a:pt x="5874574" y="1426147"/>
                </a:lnTo>
                <a:close/>
                <a:moveTo>
                  <a:pt x="5874574" y="710474"/>
                </a:moveTo>
                <a:lnTo>
                  <a:pt x="5538204" y="710474"/>
                </a:lnTo>
                <a:lnTo>
                  <a:pt x="5538204" y="1061017"/>
                </a:lnTo>
                <a:lnTo>
                  <a:pt x="5874574" y="1061017"/>
                </a:lnTo>
                <a:close/>
                <a:moveTo>
                  <a:pt x="5874574" y="345347"/>
                </a:moveTo>
                <a:lnTo>
                  <a:pt x="5538204" y="345347"/>
                </a:lnTo>
                <a:lnTo>
                  <a:pt x="5538204" y="695893"/>
                </a:lnTo>
                <a:lnTo>
                  <a:pt x="5874574" y="695893"/>
                </a:lnTo>
                <a:close/>
                <a:moveTo>
                  <a:pt x="6226162" y="12004284"/>
                </a:moveTo>
                <a:lnTo>
                  <a:pt x="5889793" y="12004284"/>
                </a:lnTo>
                <a:lnTo>
                  <a:pt x="5889793" y="12354830"/>
                </a:lnTo>
                <a:lnTo>
                  <a:pt x="6226162" y="12354830"/>
                </a:lnTo>
                <a:close/>
                <a:moveTo>
                  <a:pt x="6226162" y="11639156"/>
                </a:moveTo>
                <a:lnTo>
                  <a:pt x="5889793" y="11639156"/>
                </a:lnTo>
                <a:lnTo>
                  <a:pt x="5889793" y="11989703"/>
                </a:lnTo>
                <a:lnTo>
                  <a:pt x="6226162" y="11989703"/>
                </a:lnTo>
                <a:close/>
                <a:moveTo>
                  <a:pt x="6226162" y="11274028"/>
                </a:moveTo>
                <a:lnTo>
                  <a:pt x="5889793" y="11274028"/>
                </a:lnTo>
                <a:lnTo>
                  <a:pt x="5889793" y="11624575"/>
                </a:lnTo>
                <a:lnTo>
                  <a:pt x="6226162" y="11624575"/>
                </a:lnTo>
                <a:close/>
                <a:moveTo>
                  <a:pt x="6226162" y="10908900"/>
                </a:moveTo>
                <a:lnTo>
                  <a:pt x="5889793" y="10908901"/>
                </a:lnTo>
                <a:lnTo>
                  <a:pt x="5889793" y="11259448"/>
                </a:lnTo>
                <a:lnTo>
                  <a:pt x="6226162" y="11259448"/>
                </a:lnTo>
                <a:close/>
                <a:moveTo>
                  <a:pt x="6226162" y="10543773"/>
                </a:moveTo>
                <a:lnTo>
                  <a:pt x="5889793" y="10543773"/>
                </a:lnTo>
                <a:lnTo>
                  <a:pt x="5889793" y="10894320"/>
                </a:lnTo>
                <a:lnTo>
                  <a:pt x="6226162" y="10894320"/>
                </a:lnTo>
                <a:close/>
                <a:moveTo>
                  <a:pt x="6226162" y="10178645"/>
                </a:moveTo>
                <a:lnTo>
                  <a:pt x="5889793" y="10178645"/>
                </a:lnTo>
                <a:lnTo>
                  <a:pt x="5889793" y="10529192"/>
                </a:lnTo>
                <a:lnTo>
                  <a:pt x="6226162" y="10529192"/>
                </a:lnTo>
                <a:close/>
                <a:moveTo>
                  <a:pt x="6226162" y="9813518"/>
                </a:moveTo>
                <a:lnTo>
                  <a:pt x="5889793" y="9813518"/>
                </a:lnTo>
                <a:lnTo>
                  <a:pt x="5889793" y="10164065"/>
                </a:lnTo>
                <a:lnTo>
                  <a:pt x="6226162" y="10164065"/>
                </a:lnTo>
                <a:close/>
                <a:moveTo>
                  <a:pt x="6226162" y="9448390"/>
                </a:moveTo>
                <a:lnTo>
                  <a:pt x="5889793" y="9448390"/>
                </a:lnTo>
                <a:lnTo>
                  <a:pt x="5889793" y="9798938"/>
                </a:lnTo>
                <a:lnTo>
                  <a:pt x="6226162" y="9798938"/>
                </a:lnTo>
                <a:close/>
                <a:moveTo>
                  <a:pt x="6226162" y="9083262"/>
                </a:moveTo>
                <a:lnTo>
                  <a:pt x="5889793" y="9083262"/>
                </a:lnTo>
                <a:lnTo>
                  <a:pt x="5889793" y="9433810"/>
                </a:lnTo>
                <a:lnTo>
                  <a:pt x="6226162" y="9433810"/>
                </a:lnTo>
                <a:close/>
                <a:moveTo>
                  <a:pt x="6226162" y="8718135"/>
                </a:moveTo>
                <a:lnTo>
                  <a:pt x="5889793" y="8718135"/>
                </a:lnTo>
                <a:lnTo>
                  <a:pt x="5889793" y="9068682"/>
                </a:lnTo>
                <a:lnTo>
                  <a:pt x="6226162" y="9068682"/>
                </a:lnTo>
                <a:close/>
                <a:moveTo>
                  <a:pt x="6226162" y="8353008"/>
                </a:moveTo>
                <a:lnTo>
                  <a:pt x="5889793" y="8353008"/>
                </a:lnTo>
                <a:lnTo>
                  <a:pt x="5889793" y="8703555"/>
                </a:lnTo>
                <a:lnTo>
                  <a:pt x="6226162" y="8703555"/>
                </a:lnTo>
                <a:close/>
                <a:moveTo>
                  <a:pt x="6226162" y="7987881"/>
                </a:moveTo>
                <a:lnTo>
                  <a:pt x="5889793" y="7987881"/>
                </a:lnTo>
                <a:lnTo>
                  <a:pt x="5889793" y="8338428"/>
                </a:lnTo>
                <a:lnTo>
                  <a:pt x="6226162" y="8338428"/>
                </a:lnTo>
                <a:close/>
                <a:moveTo>
                  <a:pt x="6226162" y="7622754"/>
                </a:moveTo>
                <a:lnTo>
                  <a:pt x="5889793" y="7622754"/>
                </a:lnTo>
                <a:lnTo>
                  <a:pt x="5889793" y="7973301"/>
                </a:lnTo>
                <a:lnTo>
                  <a:pt x="6226162" y="7973301"/>
                </a:lnTo>
                <a:close/>
                <a:moveTo>
                  <a:pt x="6226162" y="7257625"/>
                </a:moveTo>
                <a:lnTo>
                  <a:pt x="5889793" y="7257625"/>
                </a:lnTo>
                <a:lnTo>
                  <a:pt x="5889793" y="7608174"/>
                </a:lnTo>
                <a:lnTo>
                  <a:pt x="6226162" y="7608174"/>
                </a:lnTo>
                <a:close/>
                <a:moveTo>
                  <a:pt x="6226162" y="6892501"/>
                </a:moveTo>
                <a:lnTo>
                  <a:pt x="5889793" y="6892501"/>
                </a:lnTo>
                <a:lnTo>
                  <a:pt x="5889793" y="7243044"/>
                </a:lnTo>
                <a:lnTo>
                  <a:pt x="6226162" y="7243044"/>
                </a:lnTo>
                <a:close/>
                <a:moveTo>
                  <a:pt x="6226163" y="6527374"/>
                </a:moveTo>
                <a:lnTo>
                  <a:pt x="5889793" y="6527374"/>
                </a:lnTo>
                <a:lnTo>
                  <a:pt x="5889793" y="6877920"/>
                </a:lnTo>
                <a:lnTo>
                  <a:pt x="6226162" y="6877921"/>
                </a:lnTo>
                <a:close/>
                <a:moveTo>
                  <a:pt x="6226163" y="6187384"/>
                </a:moveTo>
                <a:lnTo>
                  <a:pt x="5889794" y="6187385"/>
                </a:lnTo>
                <a:lnTo>
                  <a:pt x="5889794" y="6357302"/>
                </a:lnTo>
                <a:lnTo>
                  <a:pt x="5889793" y="6357302"/>
                </a:lnTo>
                <a:lnTo>
                  <a:pt x="5889793" y="6512794"/>
                </a:lnTo>
                <a:lnTo>
                  <a:pt x="6226163" y="6512794"/>
                </a:lnTo>
                <a:lnTo>
                  <a:pt x="6226163" y="6357302"/>
                </a:lnTo>
                <a:close/>
                <a:moveTo>
                  <a:pt x="6226163" y="5822257"/>
                </a:moveTo>
                <a:lnTo>
                  <a:pt x="5889794" y="5822257"/>
                </a:lnTo>
                <a:lnTo>
                  <a:pt x="5889794" y="6172803"/>
                </a:lnTo>
                <a:lnTo>
                  <a:pt x="6226163" y="6172803"/>
                </a:lnTo>
                <a:close/>
                <a:moveTo>
                  <a:pt x="6226163" y="5457129"/>
                </a:moveTo>
                <a:lnTo>
                  <a:pt x="5889794" y="5457129"/>
                </a:lnTo>
                <a:lnTo>
                  <a:pt x="5889794" y="5807676"/>
                </a:lnTo>
                <a:lnTo>
                  <a:pt x="6226163" y="5807676"/>
                </a:lnTo>
                <a:close/>
                <a:moveTo>
                  <a:pt x="6226163" y="5092001"/>
                </a:moveTo>
                <a:lnTo>
                  <a:pt x="5889794" y="5092001"/>
                </a:lnTo>
                <a:lnTo>
                  <a:pt x="5889794" y="5442548"/>
                </a:lnTo>
                <a:lnTo>
                  <a:pt x="6226163" y="5442548"/>
                </a:lnTo>
                <a:close/>
                <a:moveTo>
                  <a:pt x="6226163" y="4726873"/>
                </a:moveTo>
                <a:lnTo>
                  <a:pt x="5889794" y="4726874"/>
                </a:lnTo>
                <a:lnTo>
                  <a:pt x="5889794" y="5077421"/>
                </a:lnTo>
                <a:lnTo>
                  <a:pt x="6226163" y="5077421"/>
                </a:lnTo>
                <a:close/>
                <a:moveTo>
                  <a:pt x="6226163" y="4361746"/>
                </a:moveTo>
                <a:lnTo>
                  <a:pt x="5889794" y="4361746"/>
                </a:lnTo>
                <a:lnTo>
                  <a:pt x="5889794" y="4712293"/>
                </a:lnTo>
                <a:lnTo>
                  <a:pt x="6226163" y="4712293"/>
                </a:lnTo>
                <a:close/>
                <a:moveTo>
                  <a:pt x="6226163" y="3996618"/>
                </a:moveTo>
                <a:lnTo>
                  <a:pt x="5889794" y="3996618"/>
                </a:lnTo>
                <a:lnTo>
                  <a:pt x="5889794" y="4347165"/>
                </a:lnTo>
                <a:lnTo>
                  <a:pt x="6226163" y="4347165"/>
                </a:lnTo>
                <a:close/>
                <a:moveTo>
                  <a:pt x="6226163" y="3631491"/>
                </a:moveTo>
                <a:lnTo>
                  <a:pt x="5889794" y="3631491"/>
                </a:lnTo>
                <a:lnTo>
                  <a:pt x="5889794" y="3982038"/>
                </a:lnTo>
                <a:lnTo>
                  <a:pt x="6226163" y="3982038"/>
                </a:lnTo>
                <a:close/>
                <a:moveTo>
                  <a:pt x="6226163" y="3266363"/>
                </a:moveTo>
                <a:lnTo>
                  <a:pt x="5889794" y="3266363"/>
                </a:lnTo>
                <a:lnTo>
                  <a:pt x="5889794" y="3616911"/>
                </a:lnTo>
                <a:lnTo>
                  <a:pt x="6226163" y="3616911"/>
                </a:lnTo>
                <a:close/>
                <a:moveTo>
                  <a:pt x="6226163" y="2901235"/>
                </a:moveTo>
                <a:lnTo>
                  <a:pt x="5889794" y="2901235"/>
                </a:lnTo>
                <a:lnTo>
                  <a:pt x="5889794" y="3251783"/>
                </a:lnTo>
                <a:lnTo>
                  <a:pt x="6226163" y="3251783"/>
                </a:lnTo>
                <a:close/>
                <a:moveTo>
                  <a:pt x="6226163" y="2536108"/>
                </a:moveTo>
                <a:lnTo>
                  <a:pt x="5889794" y="2536108"/>
                </a:lnTo>
                <a:lnTo>
                  <a:pt x="5889794" y="2886655"/>
                </a:lnTo>
                <a:lnTo>
                  <a:pt x="6226163" y="2886655"/>
                </a:lnTo>
                <a:close/>
                <a:moveTo>
                  <a:pt x="6226163" y="2170981"/>
                </a:moveTo>
                <a:lnTo>
                  <a:pt x="5889794" y="2170981"/>
                </a:lnTo>
                <a:lnTo>
                  <a:pt x="5889794" y="2521528"/>
                </a:lnTo>
                <a:lnTo>
                  <a:pt x="6226163" y="2521528"/>
                </a:lnTo>
                <a:close/>
                <a:moveTo>
                  <a:pt x="6226163" y="1805854"/>
                </a:moveTo>
                <a:lnTo>
                  <a:pt x="5889794" y="1805854"/>
                </a:lnTo>
                <a:lnTo>
                  <a:pt x="5889794" y="2156401"/>
                </a:lnTo>
                <a:lnTo>
                  <a:pt x="6226163" y="2156401"/>
                </a:lnTo>
                <a:close/>
                <a:moveTo>
                  <a:pt x="6226163" y="1440727"/>
                </a:moveTo>
                <a:lnTo>
                  <a:pt x="5889794" y="1440727"/>
                </a:lnTo>
                <a:lnTo>
                  <a:pt x="5889794" y="1791274"/>
                </a:lnTo>
                <a:lnTo>
                  <a:pt x="6226163" y="1791274"/>
                </a:lnTo>
                <a:close/>
                <a:moveTo>
                  <a:pt x="6226163" y="1075598"/>
                </a:moveTo>
                <a:lnTo>
                  <a:pt x="5889794" y="1075598"/>
                </a:lnTo>
                <a:lnTo>
                  <a:pt x="5889794" y="1426147"/>
                </a:lnTo>
                <a:lnTo>
                  <a:pt x="6226163" y="1426147"/>
                </a:lnTo>
                <a:close/>
                <a:moveTo>
                  <a:pt x="6226163" y="710474"/>
                </a:moveTo>
                <a:lnTo>
                  <a:pt x="5889794" y="710474"/>
                </a:lnTo>
                <a:lnTo>
                  <a:pt x="5889794" y="1061017"/>
                </a:lnTo>
                <a:lnTo>
                  <a:pt x="6226163" y="1061017"/>
                </a:lnTo>
                <a:close/>
                <a:moveTo>
                  <a:pt x="6226164" y="345347"/>
                </a:moveTo>
                <a:lnTo>
                  <a:pt x="5889794" y="345347"/>
                </a:lnTo>
                <a:lnTo>
                  <a:pt x="5889794" y="695893"/>
                </a:lnTo>
                <a:lnTo>
                  <a:pt x="6226163" y="695894"/>
                </a:lnTo>
                <a:close/>
                <a:moveTo>
                  <a:pt x="6577751" y="12004284"/>
                </a:moveTo>
                <a:lnTo>
                  <a:pt x="6241382" y="12004284"/>
                </a:lnTo>
                <a:lnTo>
                  <a:pt x="6241382" y="12354830"/>
                </a:lnTo>
                <a:lnTo>
                  <a:pt x="6577751" y="12354830"/>
                </a:lnTo>
                <a:close/>
                <a:moveTo>
                  <a:pt x="6577751" y="11639156"/>
                </a:moveTo>
                <a:lnTo>
                  <a:pt x="6241382" y="11639156"/>
                </a:lnTo>
                <a:lnTo>
                  <a:pt x="6241382" y="11989703"/>
                </a:lnTo>
                <a:lnTo>
                  <a:pt x="6577751" y="11989703"/>
                </a:lnTo>
                <a:close/>
                <a:moveTo>
                  <a:pt x="6577751" y="11274028"/>
                </a:moveTo>
                <a:lnTo>
                  <a:pt x="6241382" y="11274028"/>
                </a:lnTo>
                <a:lnTo>
                  <a:pt x="6241382" y="11624575"/>
                </a:lnTo>
                <a:lnTo>
                  <a:pt x="6577751" y="11624575"/>
                </a:lnTo>
                <a:close/>
                <a:moveTo>
                  <a:pt x="6577751" y="10908900"/>
                </a:moveTo>
                <a:lnTo>
                  <a:pt x="6241382" y="10908900"/>
                </a:lnTo>
                <a:lnTo>
                  <a:pt x="6241382" y="11259448"/>
                </a:lnTo>
                <a:lnTo>
                  <a:pt x="6577751" y="11259448"/>
                </a:lnTo>
                <a:close/>
                <a:moveTo>
                  <a:pt x="6577751" y="10543773"/>
                </a:moveTo>
                <a:lnTo>
                  <a:pt x="6241382" y="10543773"/>
                </a:lnTo>
                <a:lnTo>
                  <a:pt x="6241382" y="10894320"/>
                </a:lnTo>
                <a:lnTo>
                  <a:pt x="6577751" y="10894320"/>
                </a:lnTo>
                <a:close/>
                <a:moveTo>
                  <a:pt x="6577751" y="10178645"/>
                </a:moveTo>
                <a:lnTo>
                  <a:pt x="6241382" y="10178645"/>
                </a:lnTo>
                <a:lnTo>
                  <a:pt x="6241382" y="10529192"/>
                </a:lnTo>
                <a:lnTo>
                  <a:pt x="6577751" y="10529192"/>
                </a:lnTo>
                <a:close/>
                <a:moveTo>
                  <a:pt x="6577751" y="9813518"/>
                </a:moveTo>
                <a:lnTo>
                  <a:pt x="6241382" y="9813518"/>
                </a:lnTo>
                <a:lnTo>
                  <a:pt x="6241382" y="10164065"/>
                </a:lnTo>
                <a:lnTo>
                  <a:pt x="6577751" y="10164065"/>
                </a:lnTo>
                <a:close/>
                <a:moveTo>
                  <a:pt x="6577751" y="9448390"/>
                </a:moveTo>
                <a:lnTo>
                  <a:pt x="6241382" y="9448390"/>
                </a:lnTo>
                <a:lnTo>
                  <a:pt x="6241382" y="9798938"/>
                </a:lnTo>
                <a:lnTo>
                  <a:pt x="6577751" y="9798938"/>
                </a:lnTo>
                <a:close/>
                <a:moveTo>
                  <a:pt x="6577751" y="9083262"/>
                </a:moveTo>
                <a:lnTo>
                  <a:pt x="6241382" y="9083262"/>
                </a:lnTo>
                <a:lnTo>
                  <a:pt x="6241382" y="9433810"/>
                </a:lnTo>
                <a:lnTo>
                  <a:pt x="6577751" y="9433810"/>
                </a:lnTo>
                <a:close/>
                <a:moveTo>
                  <a:pt x="6577751" y="8718135"/>
                </a:moveTo>
                <a:lnTo>
                  <a:pt x="6241382" y="8718135"/>
                </a:lnTo>
                <a:lnTo>
                  <a:pt x="6241382" y="9068682"/>
                </a:lnTo>
                <a:lnTo>
                  <a:pt x="6577751" y="9068682"/>
                </a:lnTo>
                <a:close/>
                <a:moveTo>
                  <a:pt x="6577751" y="8353008"/>
                </a:moveTo>
                <a:lnTo>
                  <a:pt x="6241382" y="8353008"/>
                </a:lnTo>
                <a:lnTo>
                  <a:pt x="6241382" y="8703555"/>
                </a:lnTo>
                <a:lnTo>
                  <a:pt x="6577751" y="8703555"/>
                </a:lnTo>
                <a:close/>
                <a:moveTo>
                  <a:pt x="6577751" y="7987881"/>
                </a:moveTo>
                <a:lnTo>
                  <a:pt x="6241382" y="7987881"/>
                </a:lnTo>
                <a:lnTo>
                  <a:pt x="6241382" y="8338428"/>
                </a:lnTo>
                <a:lnTo>
                  <a:pt x="6577751" y="8338428"/>
                </a:lnTo>
                <a:close/>
                <a:moveTo>
                  <a:pt x="6577751" y="7622754"/>
                </a:moveTo>
                <a:lnTo>
                  <a:pt x="6241382" y="7622754"/>
                </a:lnTo>
                <a:lnTo>
                  <a:pt x="6241382" y="7973301"/>
                </a:lnTo>
                <a:lnTo>
                  <a:pt x="6577751" y="7973301"/>
                </a:lnTo>
                <a:close/>
                <a:moveTo>
                  <a:pt x="6577751" y="7257625"/>
                </a:moveTo>
                <a:lnTo>
                  <a:pt x="6241382" y="7257625"/>
                </a:lnTo>
                <a:lnTo>
                  <a:pt x="6241382" y="7608174"/>
                </a:lnTo>
                <a:lnTo>
                  <a:pt x="6577751" y="7608174"/>
                </a:lnTo>
                <a:close/>
                <a:moveTo>
                  <a:pt x="6577751" y="6892501"/>
                </a:moveTo>
                <a:lnTo>
                  <a:pt x="6241382" y="6892501"/>
                </a:lnTo>
                <a:lnTo>
                  <a:pt x="6241382" y="7243044"/>
                </a:lnTo>
                <a:lnTo>
                  <a:pt x="6577751" y="7243044"/>
                </a:lnTo>
                <a:close/>
                <a:moveTo>
                  <a:pt x="6577752" y="6527374"/>
                </a:moveTo>
                <a:lnTo>
                  <a:pt x="6241383" y="6527374"/>
                </a:lnTo>
                <a:lnTo>
                  <a:pt x="6241382" y="6877921"/>
                </a:lnTo>
                <a:lnTo>
                  <a:pt x="6577751" y="6877921"/>
                </a:lnTo>
                <a:close/>
                <a:moveTo>
                  <a:pt x="6577752" y="6187384"/>
                </a:moveTo>
                <a:lnTo>
                  <a:pt x="6241383" y="6187384"/>
                </a:lnTo>
                <a:lnTo>
                  <a:pt x="6241383" y="6357302"/>
                </a:lnTo>
                <a:lnTo>
                  <a:pt x="6241383" y="6512794"/>
                </a:lnTo>
                <a:lnTo>
                  <a:pt x="6577752" y="6512794"/>
                </a:lnTo>
                <a:lnTo>
                  <a:pt x="6577752" y="6357302"/>
                </a:lnTo>
                <a:close/>
                <a:moveTo>
                  <a:pt x="6577752" y="5822257"/>
                </a:moveTo>
                <a:lnTo>
                  <a:pt x="6241383" y="5822257"/>
                </a:lnTo>
                <a:lnTo>
                  <a:pt x="6241383" y="6172803"/>
                </a:lnTo>
                <a:lnTo>
                  <a:pt x="6577752" y="6172803"/>
                </a:lnTo>
                <a:close/>
                <a:moveTo>
                  <a:pt x="6577752" y="5457129"/>
                </a:moveTo>
                <a:lnTo>
                  <a:pt x="6241383" y="5457129"/>
                </a:lnTo>
                <a:lnTo>
                  <a:pt x="6241383" y="5807676"/>
                </a:lnTo>
                <a:lnTo>
                  <a:pt x="6577752" y="5807676"/>
                </a:lnTo>
                <a:close/>
                <a:moveTo>
                  <a:pt x="6577752" y="5092001"/>
                </a:moveTo>
                <a:lnTo>
                  <a:pt x="6241383" y="5092001"/>
                </a:lnTo>
                <a:lnTo>
                  <a:pt x="6241383" y="5442548"/>
                </a:lnTo>
                <a:lnTo>
                  <a:pt x="6577752" y="5442548"/>
                </a:lnTo>
                <a:close/>
                <a:moveTo>
                  <a:pt x="6577752" y="4726873"/>
                </a:moveTo>
                <a:lnTo>
                  <a:pt x="6241383" y="4726873"/>
                </a:lnTo>
                <a:lnTo>
                  <a:pt x="6241383" y="5077421"/>
                </a:lnTo>
                <a:lnTo>
                  <a:pt x="6577752" y="5077421"/>
                </a:lnTo>
                <a:close/>
                <a:moveTo>
                  <a:pt x="6577752" y="4361746"/>
                </a:moveTo>
                <a:lnTo>
                  <a:pt x="6241383" y="4361746"/>
                </a:lnTo>
                <a:lnTo>
                  <a:pt x="6241383" y="4712293"/>
                </a:lnTo>
                <a:lnTo>
                  <a:pt x="6577752" y="4712293"/>
                </a:lnTo>
                <a:close/>
                <a:moveTo>
                  <a:pt x="6577752" y="3996618"/>
                </a:moveTo>
                <a:lnTo>
                  <a:pt x="6241383" y="3996618"/>
                </a:lnTo>
                <a:lnTo>
                  <a:pt x="6241383" y="4347165"/>
                </a:lnTo>
                <a:lnTo>
                  <a:pt x="6577752" y="4347165"/>
                </a:lnTo>
                <a:close/>
                <a:moveTo>
                  <a:pt x="6577752" y="3631491"/>
                </a:moveTo>
                <a:lnTo>
                  <a:pt x="6241383" y="3631491"/>
                </a:lnTo>
                <a:lnTo>
                  <a:pt x="6241383" y="3982038"/>
                </a:lnTo>
                <a:lnTo>
                  <a:pt x="6577752" y="3982038"/>
                </a:lnTo>
                <a:close/>
                <a:moveTo>
                  <a:pt x="6577752" y="3266363"/>
                </a:moveTo>
                <a:lnTo>
                  <a:pt x="6241383" y="3266363"/>
                </a:lnTo>
                <a:lnTo>
                  <a:pt x="6241383" y="3616911"/>
                </a:lnTo>
                <a:lnTo>
                  <a:pt x="6577752" y="3616911"/>
                </a:lnTo>
                <a:close/>
                <a:moveTo>
                  <a:pt x="6577752" y="2901235"/>
                </a:moveTo>
                <a:lnTo>
                  <a:pt x="6241383" y="2901235"/>
                </a:lnTo>
                <a:lnTo>
                  <a:pt x="6241383" y="3251783"/>
                </a:lnTo>
                <a:lnTo>
                  <a:pt x="6577752" y="3251783"/>
                </a:lnTo>
                <a:close/>
                <a:moveTo>
                  <a:pt x="6577752" y="2536108"/>
                </a:moveTo>
                <a:lnTo>
                  <a:pt x="6241383" y="2536108"/>
                </a:lnTo>
                <a:lnTo>
                  <a:pt x="6241383" y="2886655"/>
                </a:lnTo>
                <a:lnTo>
                  <a:pt x="6577752" y="2886655"/>
                </a:lnTo>
                <a:close/>
                <a:moveTo>
                  <a:pt x="6577752" y="2170981"/>
                </a:moveTo>
                <a:lnTo>
                  <a:pt x="6241383" y="2170981"/>
                </a:lnTo>
                <a:lnTo>
                  <a:pt x="6241383" y="2521528"/>
                </a:lnTo>
                <a:lnTo>
                  <a:pt x="6577752" y="2521528"/>
                </a:lnTo>
                <a:close/>
                <a:moveTo>
                  <a:pt x="6577752" y="1805854"/>
                </a:moveTo>
                <a:lnTo>
                  <a:pt x="6241383" y="1805854"/>
                </a:lnTo>
                <a:lnTo>
                  <a:pt x="6241383" y="2156401"/>
                </a:lnTo>
                <a:lnTo>
                  <a:pt x="6577752" y="2156401"/>
                </a:lnTo>
                <a:close/>
                <a:moveTo>
                  <a:pt x="6577752" y="1440727"/>
                </a:moveTo>
                <a:lnTo>
                  <a:pt x="6241383" y="1440727"/>
                </a:lnTo>
                <a:lnTo>
                  <a:pt x="6241383" y="1791274"/>
                </a:lnTo>
                <a:lnTo>
                  <a:pt x="6577752" y="1791274"/>
                </a:lnTo>
                <a:close/>
                <a:moveTo>
                  <a:pt x="6577752" y="1075598"/>
                </a:moveTo>
                <a:lnTo>
                  <a:pt x="6241383" y="1075598"/>
                </a:lnTo>
                <a:lnTo>
                  <a:pt x="6241383" y="1426147"/>
                </a:lnTo>
                <a:lnTo>
                  <a:pt x="6577752" y="1426147"/>
                </a:lnTo>
                <a:close/>
                <a:moveTo>
                  <a:pt x="6577752" y="710474"/>
                </a:moveTo>
                <a:lnTo>
                  <a:pt x="6241383" y="710474"/>
                </a:lnTo>
                <a:lnTo>
                  <a:pt x="6241383" y="1061017"/>
                </a:lnTo>
                <a:lnTo>
                  <a:pt x="6577752" y="1061017"/>
                </a:lnTo>
                <a:close/>
                <a:moveTo>
                  <a:pt x="6577753" y="345347"/>
                </a:moveTo>
                <a:lnTo>
                  <a:pt x="6241384" y="345347"/>
                </a:lnTo>
                <a:lnTo>
                  <a:pt x="6241383" y="695894"/>
                </a:lnTo>
                <a:lnTo>
                  <a:pt x="6577752" y="695894"/>
                </a:lnTo>
                <a:close/>
                <a:moveTo>
                  <a:pt x="6929342" y="12004284"/>
                </a:moveTo>
                <a:lnTo>
                  <a:pt x="6592971" y="12004284"/>
                </a:lnTo>
                <a:lnTo>
                  <a:pt x="6592971" y="12354830"/>
                </a:lnTo>
                <a:lnTo>
                  <a:pt x="6929342" y="12354830"/>
                </a:lnTo>
                <a:close/>
                <a:moveTo>
                  <a:pt x="6929342" y="11639156"/>
                </a:moveTo>
                <a:lnTo>
                  <a:pt x="6592971" y="11639156"/>
                </a:lnTo>
                <a:lnTo>
                  <a:pt x="6592971" y="11989703"/>
                </a:lnTo>
                <a:lnTo>
                  <a:pt x="6929342" y="11989703"/>
                </a:lnTo>
                <a:close/>
                <a:moveTo>
                  <a:pt x="6929342" y="11274028"/>
                </a:moveTo>
                <a:lnTo>
                  <a:pt x="6592971" y="11274028"/>
                </a:lnTo>
                <a:lnTo>
                  <a:pt x="6592971" y="11624575"/>
                </a:lnTo>
                <a:lnTo>
                  <a:pt x="6929342" y="11624575"/>
                </a:lnTo>
                <a:close/>
                <a:moveTo>
                  <a:pt x="6929342" y="10908900"/>
                </a:moveTo>
                <a:lnTo>
                  <a:pt x="6592971" y="10908900"/>
                </a:lnTo>
                <a:lnTo>
                  <a:pt x="6592971" y="11259448"/>
                </a:lnTo>
                <a:lnTo>
                  <a:pt x="6929342" y="11259448"/>
                </a:lnTo>
                <a:close/>
                <a:moveTo>
                  <a:pt x="6929342" y="10543773"/>
                </a:moveTo>
                <a:lnTo>
                  <a:pt x="6592971" y="10543773"/>
                </a:lnTo>
                <a:lnTo>
                  <a:pt x="6592971" y="10894320"/>
                </a:lnTo>
                <a:lnTo>
                  <a:pt x="6929342" y="10894320"/>
                </a:lnTo>
                <a:close/>
                <a:moveTo>
                  <a:pt x="6929342" y="10178645"/>
                </a:moveTo>
                <a:lnTo>
                  <a:pt x="6592971" y="10178645"/>
                </a:lnTo>
                <a:lnTo>
                  <a:pt x="6592971" y="10529192"/>
                </a:lnTo>
                <a:lnTo>
                  <a:pt x="6929342" y="10529192"/>
                </a:lnTo>
                <a:close/>
                <a:moveTo>
                  <a:pt x="6929342" y="9813518"/>
                </a:moveTo>
                <a:lnTo>
                  <a:pt x="6592971" y="9813518"/>
                </a:lnTo>
                <a:lnTo>
                  <a:pt x="6592971" y="10164065"/>
                </a:lnTo>
                <a:lnTo>
                  <a:pt x="6929342" y="10164065"/>
                </a:lnTo>
                <a:close/>
                <a:moveTo>
                  <a:pt x="6929342" y="9448390"/>
                </a:moveTo>
                <a:lnTo>
                  <a:pt x="6592971" y="9448390"/>
                </a:lnTo>
                <a:lnTo>
                  <a:pt x="6592971" y="9798938"/>
                </a:lnTo>
                <a:lnTo>
                  <a:pt x="6929342" y="9798938"/>
                </a:lnTo>
                <a:close/>
                <a:moveTo>
                  <a:pt x="6929342" y="9083262"/>
                </a:moveTo>
                <a:lnTo>
                  <a:pt x="6592971" y="9083262"/>
                </a:lnTo>
                <a:lnTo>
                  <a:pt x="6592971" y="9433810"/>
                </a:lnTo>
                <a:lnTo>
                  <a:pt x="6929342" y="9433810"/>
                </a:lnTo>
                <a:close/>
                <a:moveTo>
                  <a:pt x="6929342" y="8718135"/>
                </a:moveTo>
                <a:lnTo>
                  <a:pt x="6592971" y="8718135"/>
                </a:lnTo>
                <a:lnTo>
                  <a:pt x="6592971" y="9068682"/>
                </a:lnTo>
                <a:lnTo>
                  <a:pt x="6929342" y="9068682"/>
                </a:lnTo>
                <a:close/>
                <a:moveTo>
                  <a:pt x="6929342" y="8353008"/>
                </a:moveTo>
                <a:lnTo>
                  <a:pt x="6592971" y="8353008"/>
                </a:lnTo>
                <a:lnTo>
                  <a:pt x="6592971" y="8703555"/>
                </a:lnTo>
                <a:lnTo>
                  <a:pt x="6929342" y="8703555"/>
                </a:lnTo>
                <a:close/>
                <a:moveTo>
                  <a:pt x="6929342" y="7987881"/>
                </a:moveTo>
                <a:lnTo>
                  <a:pt x="6592971" y="7987881"/>
                </a:lnTo>
                <a:lnTo>
                  <a:pt x="6592971" y="8338428"/>
                </a:lnTo>
                <a:lnTo>
                  <a:pt x="6929342" y="8338428"/>
                </a:lnTo>
                <a:close/>
                <a:moveTo>
                  <a:pt x="6929342" y="7622754"/>
                </a:moveTo>
                <a:lnTo>
                  <a:pt x="6592971" y="7622754"/>
                </a:lnTo>
                <a:lnTo>
                  <a:pt x="6592971" y="7973301"/>
                </a:lnTo>
                <a:lnTo>
                  <a:pt x="6929342" y="7973301"/>
                </a:lnTo>
                <a:close/>
                <a:moveTo>
                  <a:pt x="6929342" y="7257625"/>
                </a:moveTo>
                <a:lnTo>
                  <a:pt x="6592971" y="7257625"/>
                </a:lnTo>
                <a:lnTo>
                  <a:pt x="6592971" y="7608174"/>
                </a:lnTo>
                <a:lnTo>
                  <a:pt x="6929342" y="7608174"/>
                </a:lnTo>
                <a:close/>
                <a:moveTo>
                  <a:pt x="6929342" y="6892501"/>
                </a:moveTo>
                <a:lnTo>
                  <a:pt x="6592971" y="6892501"/>
                </a:lnTo>
                <a:lnTo>
                  <a:pt x="6592971" y="7243044"/>
                </a:lnTo>
                <a:lnTo>
                  <a:pt x="6929342" y="7243044"/>
                </a:lnTo>
                <a:close/>
                <a:moveTo>
                  <a:pt x="6929342" y="6527374"/>
                </a:moveTo>
                <a:lnTo>
                  <a:pt x="6592973" y="6527374"/>
                </a:lnTo>
                <a:lnTo>
                  <a:pt x="6592971" y="6877921"/>
                </a:lnTo>
                <a:lnTo>
                  <a:pt x="6929342" y="6877921"/>
                </a:lnTo>
                <a:close/>
                <a:moveTo>
                  <a:pt x="6929342" y="6187384"/>
                </a:moveTo>
                <a:lnTo>
                  <a:pt x="6592973" y="6187384"/>
                </a:lnTo>
                <a:lnTo>
                  <a:pt x="6592973" y="6512794"/>
                </a:lnTo>
                <a:lnTo>
                  <a:pt x="6929342" y="6512794"/>
                </a:lnTo>
                <a:close/>
                <a:moveTo>
                  <a:pt x="6929343" y="5822257"/>
                </a:moveTo>
                <a:lnTo>
                  <a:pt x="6592972" y="5822257"/>
                </a:lnTo>
                <a:lnTo>
                  <a:pt x="6592972" y="6172803"/>
                </a:lnTo>
                <a:lnTo>
                  <a:pt x="6929343" y="6172803"/>
                </a:lnTo>
                <a:close/>
                <a:moveTo>
                  <a:pt x="6929343" y="5457129"/>
                </a:moveTo>
                <a:lnTo>
                  <a:pt x="6592972" y="5457129"/>
                </a:lnTo>
                <a:lnTo>
                  <a:pt x="6592972" y="5807676"/>
                </a:lnTo>
                <a:lnTo>
                  <a:pt x="6929343" y="5807676"/>
                </a:lnTo>
                <a:close/>
                <a:moveTo>
                  <a:pt x="6929343" y="5092001"/>
                </a:moveTo>
                <a:lnTo>
                  <a:pt x="6592972" y="5092001"/>
                </a:lnTo>
                <a:lnTo>
                  <a:pt x="6592972" y="5442548"/>
                </a:lnTo>
                <a:lnTo>
                  <a:pt x="6929343" y="5442548"/>
                </a:lnTo>
                <a:close/>
                <a:moveTo>
                  <a:pt x="6929343" y="4726873"/>
                </a:moveTo>
                <a:lnTo>
                  <a:pt x="6592972" y="4726873"/>
                </a:lnTo>
                <a:lnTo>
                  <a:pt x="6592972" y="5077421"/>
                </a:lnTo>
                <a:lnTo>
                  <a:pt x="6929343" y="5077421"/>
                </a:lnTo>
                <a:close/>
                <a:moveTo>
                  <a:pt x="6929343" y="4361746"/>
                </a:moveTo>
                <a:lnTo>
                  <a:pt x="6592972" y="4361746"/>
                </a:lnTo>
                <a:lnTo>
                  <a:pt x="6592972" y="4712293"/>
                </a:lnTo>
                <a:lnTo>
                  <a:pt x="6929343" y="4712293"/>
                </a:lnTo>
                <a:close/>
                <a:moveTo>
                  <a:pt x="6929343" y="3996618"/>
                </a:moveTo>
                <a:lnTo>
                  <a:pt x="6592972" y="3996618"/>
                </a:lnTo>
                <a:lnTo>
                  <a:pt x="6592972" y="4347165"/>
                </a:lnTo>
                <a:lnTo>
                  <a:pt x="6929343" y="4347165"/>
                </a:lnTo>
                <a:close/>
                <a:moveTo>
                  <a:pt x="6929343" y="3631491"/>
                </a:moveTo>
                <a:lnTo>
                  <a:pt x="6592972" y="3631491"/>
                </a:lnTo>
                <a:lnTo>
                  <a:pt x="6592972" y="3982038"/>
                </a:lnTo>
                <a:lnTo>
                  <a:pt x="6929343" y="3982038"/>
                </a:lnTo>
                <a:close/>
                <a:moveTo>
                  <a:pt x="6929343" y="3266363"/>
                </a:moveTo>
                <a:lnTo>
                  <a:pt x="6592972" y="3266363"/>
                </a:lnTo>
                <a:lnTo>
                  <a:pt x="6592972" y="3616911"/>
                </a:lnTo>
                <a:lnTo>
                  <a:pt x="6929343" y="3616911"/>
                </a:lnTo>
                <a:close/>
                <a:moveTo>
                  <a:pt x="6929343" y="2901235"/>
                </a:moveTo>
                <a:lnTo>
                  <a:pt x="6592972" y="2901235"/>
                </a:lnTo>
                <a:lnTo>
                  <a:pt x="6592972" y="3251783"/>
                </a:lnTo>
                <a:lnTo>
                  <a:pt x="6929343" y="3251783"/>
                </a:lnTo>
                <a:close/>
                <a:moveTo>
                  <a:pt x="6929343" y="2536108"/>
                </a:moveTo>
                <a:lnTo>
                  <a:pt x="6592972" y="2536108"/>
                </a:lnTo>
                <a:lnTo>
                  <a:pt x="6592972" y="2886655"/>
                </a:lnTo>
                <a:lnTo>
                  <a:pt x="6929343" y="2886655"/>
                </a:lnTo>
                <a:close/>
                <a:moveTo>
                  <a:pt x="6929343" y="2170981"/>
                </a:moveTo>
                <a:lnTo>
                  <a:pt x="6592972" y="2170981"/>
                </a:lnTo>
                <a:lnTo>
                  <a:pt x="6592972" y="2521528"/>
                </a:lnTo>
                <a:lnTo>
                  <a:pt x="6929343" y="2521528"/>
                </a:lnTo>
                <a:close/>
                <a:moveTo>
                  <a:pt x="6929343" y="1805854"/>
                </a:moveTo>
                <a:lnTo>
                  <a:pt x="6592972" y="1805854"/>
                </a:lnTo>
                <a:lnTo>
                  <a:pt x="6592972" y="2156401"/>
                </a:lnTo>
                <a:lnTo>
                  <a:pt x="6929343" y="2156401"/>
                </a:lnTo>
                <a:close/>
                <a:moveTo>
                  <a:pt x="6929343" y="1440727"/>
                </a:moveTo>
                <a:lnTo>
                  <a:pt x="6592972" y="1440727"/>
                </a:lnTo>
                <a:lnTo>
                  <a:pt x="6592972" y="1791274"/>
                </a:lnTo>
                <a:lnTo>
                  <a:pt x="6929343" y="1791274"/>
                </a:lnTo>
                <a:close/>
                <a:moveTo>
                  <a:pt x="6929343" y="1075598"/>
                </a:moveTo>
                <a:lnTo>
                  <a:pt x="6592972" y="1075598"/>
                </a:lnTo>
                <a:lnTo>
                  <a:pt x="6592972" y="1426147"/>
                </a:lnTo>
                <a:lnTo>
                  <a:pt x="6929343" y="1426147"/>
                </a:lnTo>
                <a:close/>
                <a:moveTo>
                  <a:pt x="6929343" y="710474"/>
                </a:moveTo>
                <a:lnTo>
                  <a:pt x="6592972" y="710474"/>
                </a:lnTo>
                <a:lnTo>
                  <a:pt x="6592972" y="1061017"/>
                </a:lnTo>
                <a:lnTo>
                  <a:pt x="6929343" y="1061017"/>
                </a:lnTo>
                <a:close/>
                <a:moveTo>
                  <a:pt x="6929343" y="345347"/>
                </a:moveTo>
                <a:lnTo>
                  <a:pt x="6592974" y="345347"/>
                </a:lnTo>
                <a:lnTo>
                  <a:pt x="6592972" y="695894"/>
                </a:lnTo>
                <a:lnTo>
                  <a:pt x="6929343" y="695894"/>
                </a:lnTo>
                <a:close/>
                <a:moveTo>
                  <a:pt x="7119717" y="330767"/>
                </a:moveTo>
                <a:lnTo>
                  <a:pt x="7119717" y="345347"/>
                </a:lnTo>
                <a:lnTo>
                  <a:pt x="6944563" y="345347"/>
                </a:lnTo>
                <a:lnTo>
                  <a:pt x="6944563" y="695894"/>
                </a:lnTo>
                <a:lnTo>
                  <a:pt x="7119717" y="695894"/>
                </a:lnTo>
                <a:lnTo>
                  <a:pt x="7119717" y="710474"/>
                </a:lnTo>
                <a:lnTo>
                  <a:pt x="6944563" y="710474"/>
                </a:lnTo>
                <a:lnTo>
                  <a:pt x="6944563" y="1061017"/>
                </a:lnTo>
                <a:lnTo>
                  <a:pt x="7119717" y="1061017"/>
                </a:lnTo>
                <a:lnTo>
                  <a:pt x="7119717" y="1075598"/>
                </a:lnTo>
                <a:lnTo>
                  <a:pt x="6944563" y="1075598"/>
                </a:lnTo>
                <a:lnTo>
                  <a:pt x="6944563" y="1426147"/>
                </a:lnTo>
                <a:lnTo>
                  <a:pt x="7119717" y="1426147"/>
                </a:lnTo>
                <a:lnTo>
                  <a:pt x="7119717" y="1440727"/>
                </a:lnTo>
                <a:lnTo>
                  <a:pt x="6944563" y="1440727"/>
                </a:lnTo>
                <a:lnTo>
                  <a:pt x="6944563" y="1791274"/>
                </a:lnTo>
                <a:lnTo>
                  <a:pt x="7119717" y="1791274"/>
                </a:lnTo>
                <a:lnTo>
                  <a:pt x="7119717" y="1805854"/>
                </a:lnTo>
                <a:lnTo>
                  <a:pt x="6944563" y="1805854"/>
                </a:lnTo>
                <a:lnTo>
                  <a:pt x="6944563" y="2156401"/>
                </a:lnTo>
                <a:lnTo>
                  <a:pt x="7119717" y="2156401"/>
                </a:lnTo>
                <a:lnTo>
                  <a:pt x="7119717" y="2170981"/>
                </a:lnTo>
                <a:lnTo>
                  <a:pt x="6944563" y="2170981"/>
                </a:lnTo>
                <a:lnTo>
                  <a:pt x="6944563" y="2521528"/>
                </a:lnTo>
                <a:lnTo>
                  <a:pt x="7119717" y="2521528"/>
                </a:lnTo>
                <a:lnTo>
                  <a:pt x="7119717" y="2536108"/>
                </a:lnTo>
                <a:lnTo>
                  <a:pt x="6944563" y="2536108"/>
                </a:lnTo>
                <a:lnTo>
                  <a:pt x="6944563" y="2886655"/>
                </a:lnTo>
                <a:lnTo>
                  <a:pt x="7119717" y="2886655"/>
                </a:lnTo>
                <a:lnTo>
                  <a:pt x="7119717" y="2901235"/>
                </a:lnTo>
                <a:lnTo>
                  <a:pt x="6944563" y="2901235"/>
                </a:lnTo>
                <a:lnTo>
                  <a:pt x="6944563" y="3251783"/>
                </a:lnTo>
                <a:lnTo>
                  <a:pt x="7119717" y="3251783"/>
                </a:lnTo>
                <a:lnTo>
                  <a:pt x="7119717" y="3266363"/>
                </a:lnTo>
                <a:lnTo>
                  <a:pt x="6944563" y="3266363"/>
                </a:lnTo>
                <a:lnTo>
                  <a:pt x="6944563" y="3616911"/>
                </a:lnTo>
                <a:lnTo>
                  <a:pt x="7119717" y="3616911"/>
                </a:lnTo>
                <a:lnTo>
                  <a:pt x="7119717" y="3631491"/>
                </a:lnTo>
                <a:lnTo>
                  <a:pt x="6944563" y="3631491"/>
                </a:lnTo>
                <a:lnTo>
                  <a:pt x="6944563" y="3982038"/>
                </a:lnTo>
                <a:lnTo>
                  <a:pt x="7119717" y="3982038"/>
                </a:lnTo>
                <a:lnTo>
                  <a:pt x="7119717" y="3996618"/>
                </a:lnTo>
                <a:lnTo>
                  <a:pt x="6944563" y="3996618"/>
                </a:lnTo>
                <a:lnTo>
                  <a:pt x="6944563" y="4347165"/>
                </a:lnTo>
                <a:lnTo>
                  <a:pt x="7119717" y="4347165"/>
                </a:lnTo>
                <a:lnTo>
                  <a:pt x="7119717" y="4361746"/>
                </a:lnTo>
                <a:lnTo>
                  <a:pt x="6944563" y="4361746"/>
                </a:lnTo>
                <a:lnTo>
                  <a:pt x="6944563" y="4712293"/>
                </a:lnTo>
                <a:lnTo>
                  <a:pt x="7119717" y="4712293"/>
                </a:lnTo>
                <a:lnTo>
                  <a:pt x="7119717" y="4726873"/>
                </a:lnTo>
                <a:lnTo>
                  <a:pt x="6944563" y="4726873"/>
                </a:lnTo>
                <a:lnTo>
                  <a:pt x="6944563" y="5077421"/>
                </a:lnTo>
                <a:lnTo>
                  <a:pt x="7119717" y="5077421"/>
                </a:lnTo>
                <a:lnTo>
                  <a:pt x="7119717" y="5092001"/>
                </a:lnTo>
                <a:lnTo>
                  <a:pt x="6944563" y="5092001"/>
                </a:lnTo>
                <a:lnTo>
                  <a:pt x="6944563" y="5442548"/>
                </a:lnTo>
                <a:lnTo>
                  <a:pt x="7119717" y="5442548"/>
                </a:lnTo>
                <a:lnTo>
                  <a:pt x="7119717" y="5457129"/>
                </a:lnTo>
                <a:lnTo>
                  <a:pt x="6944563" y="5457129"/>
                </a:lnTo>
                <a:lnTo>
                  <a:pt x="6944563" y="5807676"/>
                </a:lnTo>
                <a:lnTo>
                  <a:pt x="7119717" y="5807676"/>
                </a:lnTo>
                <a:lnTo>
                  <a:pt x="7119717" y="5822257"/>
                </a:lnTo>
                <a:lnTo>
                  <a:pt x="6944563" y="5822257"/>
                </a:lnTo>
                <a:lnTo>
                  <a:pt x="6944563" y="6172803"/>
                </a:lnTo>
                <a:lnTo>
                  <a:pt x="7119717" y="6172803"/>
                </a:lnTo>
                <a:lnTo>
                  <a:pt x="7119717" y="6187384"/>
                </a:lnTo>
                <a:lnTo>
                  <a:pt x="6944563" y="6187384"/>
                </a:lnTo>
                <a:lnTo>
                  <a:pt x="6944563" y="6357302"/>
                </a:lnTo>
                <a:lnTo>
                  <a:pt x="6944562" y="6357302"/>
                </a:lnTo>
                <a:lnTo>
                  <a:pt x="6944562" y="6512794"/>
                </a:lnTo>
                <a:lnTo>
                  <a:pt x="7119716" y="6512794"/>
                </a:lnTo>
                <a:lnTo>
                  <a:pt x="7119716" y="6527374"/>
                </a:lnTo>
                <a:lnTo>
                  <a:pt x="6944562" y="6527374"/>
                </a:lnTo>
                <a:lnTo>
                  <a:pt x="6944562" y="6877921"/>
                </a:lnTo>
                <a:lnTo>
                  <a:pt x="7119716" y="6877921"/>
                </a:lnTo>
                <a:lnTo>
                  <a:pt x="7119716" y="6892501"/>
                </a:lnTo>
                <a:lnTo>
                  <a:pt x="6944562" y="6892501"/>
                </a:lnTo>
                <a:lnTo>
                  <a:pt x="6944562" y="7243044"/>
                </a:lnTo>
                <a:lnTo>
                  <a:pt x="7119716" y="7243044"/>
                </a:lnTo>
                <a:lnTo>
                  <a:pt x="7119716" y="7257625"/>
                </a:lnTo>
                <a:lnTo>
                  <a:pt x="6944562" y="7257625"/>
                </a:lnTo>
                <a:lnTo>
                  <a:pt x="6944562" y="7608174"/>
                </a:lnTo>
                <a:lnTo>
                  <a:pt x="7119716" y="7608174"/>
                </a:lnTo>
                <a:lnTo>
                  <a:pt x="7119716" y="7622754"/>
                </a:lnTo>
                <a:lnTo>
                  <a:pt x="6944562" y="7622754"/>
                </a:lnTo>
                <a:lnTo>
                  <a:pt x="6944562" y="7973301"/>
                </a:lnTo>
                <a:lnTo>
                  <a:pt x="7119716" y="7973301"/>
                </a:lnTo>
                <a:lnTo>
                  <a:pt x="7119716" y="7987881"/>
                </a:lnTo>
                <a:lnTo>
                  <a:pt x="6944562" y="7987881"/>
                </a:lnTo>
                <a:lnTo>
                  <a:pt x="6944562" y="8338428"/>
                </a:lnTo>
                <a:lnTo>
                  <a:pt x="7119716" y="8338428"/>
                </a:lnTo>
                <a:lnTo>
                  <a:pt x="7119716" y="8353008"/>
                </a:lnTo>
                <a:lnTo>
                  <a:pt x="6944562" y="8353008"/>
                </a:lnTo>
                <a:lnTo>
                  <a:pt x="6944562" y="8703555"/>
                </a:lnTo>
                <a:lnTo>
                  <a:pt x="7119716" y="8703555"/>
                </a:lnTo>
                <a:lnTo>
                  <a:pt x="7119716" y="8718135"/>
                </a:lnTo>
                <a:lnTo>
                  <a:pt x="6944562" y="8718135"/>
                </a:lnTo>
                <a:lnTo>
                  <a:pt x="6944562" y="9068682"/>
                </a:lnTo>
                <a:lnTo>
                  <a:pt x="7119716" y="9068682"/>
                </a:lnTo>
                <a:lnTo>
                  <a:pt x="7119716" y="9083262"/>
                </a:lnTo>
                <a:lnTo>
                  <a:pt x="6944562" y="9083262"/>
                </a:lnTo>
                <a:lnTo>
                  <a:pt x="6944562" y="9433810"/>
                </a:lnTo>
                <a:lnTo>
                  <a:pt x="7119716" y="9433810"/>
                </a:lnTo>
                <a:lnTo>
                  <a:pt x="7119716" y="9448390"/>
                </a:lnTo>
                <a:lnTo>
                  <a:pt x="6944562" y="9448390"/>
                </a:lnTo>
                <a:lnTo>
                  <a:pt x="6944562" y="9798938"/>
                </a:lnTo>
                <a:lnTo>
                  <a:pt x="7119716" y="9798938"/>
                </a:lnTo>
                <a:lnTo>
                  <a:pt x="7119716" y="9813518"/>
                </a:lnTo>
                <a:lnTo>
                  <a:pt x="6944562" y="9813518"/>
                </a:lnTo>
                <a:lnTo>
                  <a:pt x="6944562" y="10164065"/>
                </a:lnTo>
                <a:lnTo>
                  <a:pt x="7119716" y="10164065"/>
                </a:lnTo>
                <a:lnTo>
                  <a:pt x="7119716" y="10178645"/>
                </a:lnTo>
                <a:lnTo>
                  <a:pt x="6944562" y="10178645"/>
                </a:lnTo>
                <a:lnTo>
                  <a:pt x="6944562" y="10529192"/>
                </a:lnTo>
                <a:lnTo>
                  <a:pt x="7119716" y="10529192"/>
                </a:lnTo>
                <a:lnTo>
                  <a:pt x="7119716" y="10543773"/>
                </a:lnTo>
                <a:lnTo>
                  <a:pt x="6944562" y="10543773"/>
                </a:lnTo>
                <a:lnTo>
                  <a:pt x="6944562" y="10894320"/>
                </a:lnTo>
                <a:lnTo>
                  <a:pt x="7119716" y="10894320"/>
                </a:lnTo>
                <a:lnTo>
                  <a:pt x="7119716" y="10908900"/>
                </a:lnTo>
                <a:lnTo>
                  <a:pt x="6944562" y="10908900"/>
                </a:lnTo>
                <a:lnTo>
                  <a:pt x="6944562" y="11259448"/>
                </a:lnTo>
                <a:lnTo>
                  <a:pt x="7119716" y="11259448"/>
                </a:lnTo>
                <a:lnTo>
                  <a:pt x="7119716" y="11274028"/>
                </a:lnTo>
                <a:lnTo>
                  <a:pt x="6944562" y="11274028"/>
                </a:lnTo>
                <a:lnTo>
                  <a:pt x="6944562" y="11624575"/>
                </a:lnTo>
                <a:lnTo>
                  <a:pt x="7119716" y="11624575"/>
                </a:lnTo>
                <a:lnTo>
                  <a:pt x="7119716" y="11639156"/>
                </a:lnTo>
                <a:lnTo>
                  <a:pt x="6944562" y="11639156"/>
                </a:lnTo>
                <a:lnTo>
                  <a:pt x="6944562" y="11989703"/>
                </a:lnTo>
                <a:lnTo>
                  <a:pt x="7119716" y="11989703"/>
                </a:lnTo>
                <a:lnTo>
                  <a:pt x="7119716" y="12004284"/>
                </a:lnTo>
                <a:lnTo>
                  <a:pt x="6944562" y="12004284"/>
                </a:lnTo>
                <a:lnTo>
                  <a:pt x="6944562" y="12354830"/>
                </a:lnTo>
                <a:lnTo>
                  <a:pt x="7119716" y="12354830"/>
                </a:lnTo>
                <a:lnTo>
                  <a:pt x="7119716" y="12369411"/>
                </a:lnTo>
                <a:lnTo>
                  <a:pt x="6944562" y="12369411"/>
                </a:lnTo>
                <a:lnTo>
                  <a:pt x="6944562" y="12539329"/>
                </a:lnTo>
                <a:lnTo>
                  <a:pt x="6929342" y="12539329"/>
                </a:lnTo>
                <a:lnTo>
                  <a:pt x="6929342" y="12369411"/>
                </a:lnTo>
                <a:lnTo>
                  <a:pt x="6592971" y="12369411"/>
                </a:lnTo>
                <a:lnTo>
                  <a:pt x="6592971" y="12539329"/>
                </a:lnTo>
                <a:lnTo>
                  <a:pt x="6577751" y="12539329"/>
                </a:lnTo>
                <a:lnTo>
                  <a:pt x="6577751" y="12369411"/>
                </a:lnTo>
                <a:lnTo>
                  <a:pt x="6241382" y="12369411"/>
                </a:lnTo>
                <a:lnTo>
                  <a:pt x="6241382" y="12539329"/>
                </a:lnTo>
                <a:lnTo>
                  <a:pt x="6226162" y="12539329"/>
                </a:lnTo>
                <a:lnTo>
                  <a:pt x="6226162" y="12369411"/>
                </a:lnTo>
                <a:lnTo>
                  <a:pt x="5889793" y="12369412"/>
                </a:lnTo>
                <a:lnTo>
                  <a:pt x="5889793" y="12539329"/>
                </a:lnTo>
                <a:lnTo>
                  <a:pt x="5874573" y="12539329"/>
                </a:lnTo>
                <a:lnTo>
                  <a:pt x="5874573" y="12369412"/>
                </a:lnTo>
                <a:lnTo>
                  <a:pt x="5538203" y="12369412"/>
                </a:lnTo>
                <a:lnTo>
                  <a:pt x="5538203" y="12539329"/>
                </a:lnTo>
                <a:lnTo>
                  <a:pt x="5522983" y="12539329"/>
                </a:lnTo>
                <a:lnTo>
                  <a:pt x="5522983" y="12369412"/>
                </a:lnTo>
                <a:lnTo>
                  <a:pt x="5186613" y="12369412"/>
                </a:lnTo>
                <a:lnTo>
                  <a:pt x="5186613" y="12539329"/>
                </a:lnTo>
                <a:lnTo>
                  <a:pt x="5171393" y="12539329"/>
                </a:lnTo>
                <a:lnTo>
                  <a:pt x="5171393" y="12369412"/>
                </a:lnTo>
                <a:lnTo>
                  <a:pt x="4835023" y="12369410"/>
                </a:lnTo>
                <a:lnTo>
                  <a:pt x="4835023" y="12539329"/>
                </a:lnTo>
                <a:lnTo>
                  <a:pt x="4819803" y="12539329"/>
                </a:lnTo>
                <a:lnTo>
                  <a:pt x="4819803" y="12369410"/>
                </a:lnTo>
                <a:lnTo>
                  <a:pt x="4483433" y="12369410"/>
                </a:lnTo>
                <a:lnTo>
                  <a:pt x="4483433" y="12539329"/>
                </a:lnTo>
                <a:lnTo>
                  <a:pt x="4468213" y="12539329"/>
                </a:lnTo>
                <a:lnTo>
                  <a:pt x="4468213" y="12369410"/>
                </a:lnTo>
                <a:lnTo>
                  <a:pt x="4131843" y="12369410"/>
                </a:lnTo>
                <a:lnTo>
                  <a:pt x="4131843" y="12539329"/>
                </a:lnTo>
                <a:lnTo>
                  <a:pt x="4116623" y="12539329"/>
                </a:lnTo>
                <a:lnTo>
                  <a:pt x="4116623" y="12369410"/>
                </a:lnTo>
                <a:lnTo>
                  <a:pt x="3780250" y="12369410"/>
                </a:lnTo>
                <a:lnTo>
                  <a:pt x="3780250" y="12539329"/>
                </a:lnTo>
                <a:lnTo>
                  <a:pt x="3765030" y="12539329"/>
                </a:lnTo>
                <a:lnTo>
                  <a:pt x="3765030" y="12369410"/>
                </a:lnTo>
                <a:lnTo>
                  <a:pt x="3586162" y="12369410"/>
                </a:lnTo>
                <a:lnTo>
                  <a:pt x="3586162" y="12369411"/>
                </a:lnTo>
                <a:lnTo>
                  <a:pt x="3411008" y="12369411"/>
                </a:lnTo>
                <a:lnTo>
                  <a:pt x="3411008" y="12539329"/>
                </a:lnTo>
                <a:lnTo>
                  <a:pt x="3395788" y="12539329"/>
                </a:lnTo>
                <a:lnTo>
                  <a:pt x="3395788" y="12369411"/>
                </a:lnTo>
                <a:lnTo>
                  <a:pt x="3059418" y="12369411"/>
                </a:lnTo>
                <a:lnTo>
                  <a:pt x="3059418" y="12539329"/>
                </a:lnTo>
                <a:lnTo>
                  <a:pt x="3044198" y="12539329"/>
                </a:lnTo>
                <a:lnTo>
                  <a:pt x="3044198" y="12369411"/>
                </a:lnTo>
                <a:lnTo>
                  <a:pt x="2707828" y="12369411"/>
                </a:lnTo>
                <a:lnTo>
                  <a:pt x="2707828" y="12539329"/>
                </a:lnTo>
                <a:lnTo>
                  <a:pt x="2692608" y="12539329"/>
                </a:lnTo>
                <a:lnTo>
                  <a:pt x="2692608" y="12369411"/>
                </a:lnTo>
                <a:lnTo>
                  <a:pt x="2356239" y="12369412"/>
                </a:lnTo>
                <a:lnTo>
                  <a:pt x="2356239" y="12539329"/>
                </a:lnTo>
                <a:lnTo>
                  <a:pt x="2341019" y="12539329"/>
                </a:lnTo>
                <a:lnTo>
                  <a:pt x="2341019" y="12369412"/>
                </a:lnTo>
                <a:lnTo>
                  <a:pt x="2004649" y="12369412"/>
                </a:lnTo>
                <a:lnTo>
                  <a:pt x="2004649" y="12539329"/>
                </a:lnTo>
                <a:lnTo>
                  <a:pt x="1989429" y="12539329"/>
                </a:lnTo>
                <a:lnTo>
                  <a:pt x="1989429" y="12369412"/>
                </a:lnTo>
                <a:lnTo>
                  <a:pt x="1653059" y="12369412"/>
                </a:lnTo>
                <a:lnTo>
                  <a:pt x="1653059" y="12539329"/>
                </a:lnTo>
                <a:lnTo>
                  <a:pt x="1637839" y="12539329"/>
                </a:lnTo>
                <a:lnTo>
                  <a:pt x="1637839" y="12369412"/>
                </a:lnTo>
                <a:lnTo>
                  <a:pt x="1301469" y="12369410"/>
                </a:lnTo>
                <a:lnTo>
                  <a:pt x="1301469" y="12539329"/>
                </a:lnTo>
                <a:lnTo>
                  <a:pt x="1286249" y="12539329"/>
                </a:lnTo>
                <a:lnTo>
                  <a:pt x="1286249" y="12369410"/>
                </a:lnTo>
                <a:lnTo>
                  <a:pt x="949879" y="12369410"/>
                </a:lnTo>
                <a:lnTo>
                  <a:pt x="949879" y="12539329"/>
                </a:lnTo>
                <a:lnTo>
                  <a:pt x="934659" y="12539329"/>
                </a:lnTo>
                <a:lnTo>
                  <a:pt x="934659" y="12369410"/>
                </a:lnTo>
                <a:lnTo>
                  <a:pt x="598290" y="12369410"/>
                </a:lnTo>
                <a:lnTo>
                  <a:pt x="598290" y="12539329"/>
                </a:lnTo>
                <a:lnTo>
                  <a:pt x="583070" y="12539329"/>
                </a:lnTo>
                <a:lnTo>
                  <a:pt x="583070" y="12369410"/>
                </a:lnTo>
                <a:lnTo>
                  <a:pt x="246697" y="12369410"/>
                </a:lnTo>
                <a:lnTo>
                  <a:pt x="246697" y="12539329"/>
                </a:lnTo>
                <a:lnTo>
                  <a:pt x="231477" y="12539329"/>
                </a:lnTo>
                <a:lnTo>
                  <a:pt x="231477" y="12369410"/>
                </a:lnTo>
                <a:lnTo>
                  <a:pt x="0" y="12369410"/>
                </a:lnTo>
                <a:lnTo>
                  <a:pt x="0" y="12354830"/>
                </a:lnTo>
                <a:lnTo>
                  <a:pt x="231477" y="12354830"/>
                </a:lnTo>
                <a:lnTo>
                  <a:pt x="231477" y="12004282"/>
                </a:lnTo>
                <a:lnTo>
                  <a:pt x="0" y="12004282"/>
                </a:lnTo>
                <a:lnTo>
                  <a:pt x="0" y="11989703"/>
                </a:lnTo>
                <a:lnTo>
                  <a:pt x="231477" y="11989703"/>
                </a:lnTo>
                <a:lnTo>
                  <a:pt x="231477" y="11639155"/>
                </a:lnTo>
                <a:lnTo>
                  <a:pt x="0" y="11639155"/>
                </a:lnTo>
                <a:lnTo>
                  <a:pt x="0" y="11624575"/>
                </a:lnTo>
                <a:lnTo>
                  <a:pt x="231477" y="11624575"/>
                </a:lnTo>
                <a:lnTo>
                  <a:pt x="231477" y="11274028"/>
                </a:lnTo>
                <a:lnTo>
                  <a:pt x="0" y="11274028"/>
                </a:lnTo>
                <a:lnTo>
                  <a:pt x="0" y="11259448"/>
                </a:lnTo>
                <a:lnTo>
                  <a:pt x="231477" y="11259448"/>
                </a:lnTo>
                <a:lnTo>
                  <a:pt x="231477" y="10908900"/>
                </a:lnTo>
                <a:lnTo>
                  <a:pt x="0" y="10908900"/>
                </a:lnTo>
                <a:lnTo>
                  <a:pt x="0" y="10894320"/>
                </a:lnTo>
                <a:lnTo>
                  <a:pt x="231477" y="10894320"/>
                </a:lnTo>
                <a:lnTo>
                  <a:pt x="231477" y="10543772"/>
                </a:lnTo>
                <a:lnTo>
                  <a:pt x="0" y="10543772"/>
                </a:lnTo>
                <a:lnTo>
                  <a:pt x="0" y="10529192"/>
                </a:lnTo>
                <a:lnTo>
                  <a:pt x="231477" y="10529192"/>
                </a:lnTo>
                <a:lnTo>
                  <a:pt x="231477" y="10178645"/>
                </a:lnTo>
                <a:lnTo>
                  <a:pt x="0" y="10178645"/>
                </a:lnTo>
                <a:lnTo>
                  <a:pt x="0" y="10164065"/>
                </a:lnTo>
                <a:lnTo>
                  <a:pt x="231477" y="10164065"/>
                </a:lnTo>
                <a:lnTo>
                  <a:pt x="231477" y="9813518"/>
                </a:lnTo>
                <a:lnTo>
                  <a:pt x="0" y="9813518"/>
                </a:lnTo>
                <a:lnTo>
                  <a:pt x="0" y="9798938"/>
                </a:lnTo>
                <a:lnTo>
                  <a:pt x="231477" y="9798938"/>
                </a:lnTo>
                <a:lnTo>
                  <a:pt x="231477" y="9448390"/>
                </a:lnTo>
                <a:lnTo>
                  <a:pt x="0" y="9448390"/>
                </a:lnTo>
                <a:lnTo>
                  <a:pt x="0" y="9433810"/>
                </a:lnTo>
                <a:lnTo>
                  <a:pt x="231477" y="9433810"/>
                </a:lnTo>
                <a:lnTo>
                  <a:pt x="231477" y="9083262"/>
                </a:lnTo>
                <a:lnTo>
                  <a:pt x="0" y="9083262"/>
                </a:lnTo>
                <a:lnTo>
                  <a:pt x="0" y="9068682"/>
                </a:lnTo>
                <a:lnTo>
                  <a:pt x="231477" y="9068682"/>
                </a:lnTo>
                <a:lnTo>
                  <a:pt x="231477" y="8718135"/>
                </a:lnTo>
                <a:lnTo>
                  <a:pt x="0" y="8718135"/>
                </a:lnTo>
                <a:lnTo>
                  <a:pt x="0" y="8703555"/>
                </a:lnTo>
                <a:lnTo>
                  <a:pt x="231477" y="8703555"/>
                </a:lnTo>
                <a:lnTo>
                  <a:pt x="231477" y="8353008"/>
                </a:lnTo>
                <a:lnTo>
                  <a:pt x="0" y="8353008"/>
                </a:lnTo>
                <a:lnTo>
                  <a:pt x="0" y="8338428"/>
                </a:lnTo>
                <a:lnTo>
                  <a:pt x="231477" y="8338428"/>
                </a:lnTo>
                <a:lnTo>
                  <a:pt x="231477" y="7987881"/>
                </a:lnTo>
                <a:lnTo>
                  <a:pt x="0" y="7987881"/>
                </a:lnTo>
                <a:lnTo>
                  <a:pt x="0" y="7973301"/>
                </a:lnTo>
                <a:lnTo>
                  <a:pt x="231477" y="7973301"/>
                </a:lnTo>
                <a:lnTo>
                  <a:pt x="231477" y="7622754"/>
                </a:lnTo>
                <a:lnTo>
                  <a:pt x="0" y="7622754"/>
                </a:lnTo>
                <a:lnTo>
                  <a:pt x="0" y="7608174"/>
                </a:lnTo>
                <a:lnTo>
                  <a:pt x="231477" y="7608174"/>
                </a:lnTo>
                <a:lnTo>
                  <a:pt x="231477" y="7257625"/>
                </a:lnTo>
                <a:lnTo>
                  <a:pt x="0" y="7257625"/>
                </a:lnTo>
                <a:lnTo>
                  <a:pt x="0" y="7243044"/>
                </a:lnTo>
                <a:lnTo>
                  <a:pt x="231477" y="7243044"/>
                </a:lnTo>
                <a:lnTo>
                  <a:pt x="231477" y="6892501"/>
                </a:lnTo>
                <a:lnTo>
                  <a:pt x="0" y="6892501"/>
                </a:lnTo>
                <a:lnTo>
                  <a:pt x="0" y="6877920"/>
                </a:lnTo>
                <a:lnTo>
                  <a:pt x="231477" y="6877920"/>
                </a:lnTo>
                <a:lnTo>
                  <a:pt x="231477" y="6527374"/>
                </a:lnTo>
                <a:lnTo>
                  <a:pt x="0" y="6527374"/>
                </a:lnTo>
                <a:lnTo>
                  <a:pt x="0" y="6512794"/>
                </a:lnTo>
                <a:lnTo>
                  <a:pt x="231477" y="6512794"/>
                </a:lnTo>
                <a:lnTo>
                  <a:pt x="231477" y="6187383"/>
                </a:lnTo>
                <a:lnTo>
                  <a:pt x="1" y="6187383"/>
                </a:lnTo>
                <a:lnTo>
                  <a:pt x="1" y="6172803"/>
                </a:lnTo>
                <a:lnTo>
                  <a:pt x="231478" y="6172803"/>
                </a:lnTo>
                <a:lnTo>
                  <a:pt x="231478" y="5822255"/>
                </a:lnTo>
                <a:lnTo>
                  <a:pt x="1" y="5822255"/>
                </a:lnTo>
                <a:lnTo>
                  <a:pt x="1" y="5807676"/>
                </a:lnTo>
                <a:lnTo>
                  <a:pt x="231478" y="5807676"/>
                </a:lnTo>
                <a:lnTo>
                  <a:pt x="231478" y="5457129"/>
                </a:lnTo>
                <a:lnTo>
                  <a:pt x="1" y="5457129"/>
                </a:lnTo>
                <a:lnTo>
                  <a:pt x="1" y="5442548"/>
                </a:lnTo>
                <a:lnTo>
                  <a:pt x="231478" y="5442548"/>
                </a:lnTo>
                <a:lnTo>
                  <a:pt x="231478" y="5092001"/>
                </a:lnTo>
                <a:lnTo>
                  <a:pt x="1" y="5092001"/>
                </a:lnTo>
                <a:lnTo>
                  <a:pt x="1" y="5077421"/>
                </a:lnTo>
                <a:lnTo>
                  <a:pt x="231478" y="5077421"/>
                </a:lnTo>
                <a:lnTo>
                  <a:pt x="231478" y="4726873"/>
                </a:lnTo>
                <a:lnTo>
                  <a:pt x="1" y="4726873"/>
                </a:lnTo>
                <a:lnTo>
                  <a:pt x="1" y="4712293"/>
                </a:lnTo>
                <a:lnTo>
                  <a:pt x="231478" y="4712293"/>
                </a:lnTo>
                <a:lnTo>
                  <a:pt x="231478" y="4361745"/>
                </a:lnTo>
                <a:lnTo>
                  <a:pt x="1" y="4361745"/>
                </a:lnTo>
                <a:lnTo>
                  <a:pt x="1" y="4347165"/>
                </a:lnTo>
                <a:lnTo>
                  <a:pt x="231478" y="4347165"/>
                </a:lnTo>
                <a:lnTo>
                  <a:pt x="231478" y="3996618"/>
                </a:lnTo>
                <a:lnTo>
                  <a:pt x="1" y="3996618"/>
                </a:lnTo>
                <a:lnTo>
                  <a:pt x="1" y="3982038"/>
                </a:lnTo>
                <a:lnTo>
                  <a:pt x="231478" y="3982038"/>
                </a:lnTo>
                <a:lnTo>
                  <a:pt x="231478" y="3631491"/>
                </a:lnTo>
                <a:lnTo>
                  <a:pt x="1" y="3631491"/>
                </a:lnTo>
                <a:lnTo>
                  <a:pt x="1" y="3616911"/>
                </a:lnTo>
                <a:lnTo>
                  <a:pt x="231478" y="3616911"/>
                </a:lnTo>
                <a:lnTo>
                  <a:pt x="231478" y="3266363"/>
                </a:lnTo>
                <a:lnTo>
                  <a:pt x="1" y="3266363"/>
                </a:lnTo>
                <a:lnTo>
                  <a:pt x="1" y="3251783"/>
                </a:lnTo>
                <a:lnTo>
                  <a:pt x="231478" y="3251783"/>
                </a:lnTo>
                <a:lnTo>
                  <a:pt x="231478" y="2901235"/>
                </a:lnTo>
                <a:lnTo>
                  <a:pt x="1" y="2901235"/>
                </a:lnTo>
                <a:lnTo>
                  <a:pt x="1" y="2886655"/>
                </a:lnTo>
                <a:lnTo>
                  <a:pt x="231478" y="2886655"/>
                </a:lnTo>
                <a:lnTo>
                  <a:pt x="231478" y="2536108"/>
                </a:lnTo>
                <a:lnTo>
                  <a:pt x="1" y="2536108"/>
                </a:lnTo>
                <a:lnTo>
                  <a:pt x="1" y="2521528"/>
                </a:lnTo>
                <a:lnTo>
                  <a:pt x="231478" y="2521528"/>
                </a:lnTo>
                <a:lnTo>
                  <a:pt x="231478" y="2170981"/>
                </a:lnTo>
                <a:lnTo>
                  <a:pt x="1" y="2170981"/>
                </a:lnTo>
                <a:lnTo>
                  <a:pt x="1" y="2156401"/>
                </a:lnTo>
                <a:lnTo>
                  <a:pt x="231478" y="2156401"/>
                </a:lnTo>
                <a:lnTo>
                  <a:pt x="231478" y="1805854"/>
                </a:lnTo>
                <a:lnTo>
                  <a:pt x="1" y="1805854"/>
                </a:lnTo>
                <a:lnTo>
                  <a:pt x="1" y="1791274"/>
                </a:lnTo>
                <a:lnTo>
                  <a:pt x="231478" y="1791274"/>
                </a:lnTo>
                <a:lnTo>
                  <a:pt x="231478" y="1440727"/>
                </a:lnTo>
                <a:lnTo>
                  <a:pt x="1" y="1440727"/>
                </a:lnTo>
                <a:lnTo>
                  <a:pt x="1" y="1426147"/>
                </a:lnTo>
                <a:lnTo>
                  <a:pt x="231478" y="1426147"/>
                </a:lnTo>
                <a:lnTo>
                  <a:pt x="231478" y="1075598"/>
                </a:lnTo>
                <a:lnTo>
                  <a:pt x="1" y="1075598"/>
                </a:lnTo>
                <a:lnTo>
                  <a:pt x="1" y="1061017"/>
                </a:lnTo>
                <a:lnTo>
                  <a:pt x="231478" y="1061017"/>
                </a:lnTo>
                <a:lnTo>
                  <a:pt x="231478" y="710474"/>
                </a:lnTo>
                <a:lnTo>
                  <a:pt x="1" y="710474"/>
                </a:lnTo>
                <a:lnTo>
                  <a:pt x="1" y="695893"/>
                </a:lnTo>
                <a:lnTo>
                  <a:pt x="231478" y="695893"/>
                </a:lnTo>
                <a:lnTo>
                  <a:pt x="231478" y="345347"/>
                </a:lnTo>
                <a:lnTo>
                  <a:pt x="1" y="345347"/>
                </a:lnTo>
                <a:lnTo>
                  <a:pt x="1" y="330767"/>
                </a:lnTo>
                <a:lnTo>
                  <a:pt x="231478" y="330767"/>
                </a:lnTo>
                <a:lnTo>
                  <a:pt x="231478" y="0"/>
                </a:lnTo>
                <a:lnTo>
                  <a:pt x="246698" y="0"/>
                </a:lnTo>
                <a:lnTo>
                  <a:pt x="246698" y="330767"/>
                </a:lnTo>
                <a:lnTo>
                  <a:pt x="583071" y="330767"/>
                </a:lnTo>
                <a:lnTo>
                  <a:pt x="583071" y="0"/>
                </a:lnTo>
                <a:lnTo>
                  <a:pt x="598291" y="0"/>
                </a:lnTo>
                <a:lnTo>
                  <a:pt x="598291" y="330767"/>
                </a:lnTo>
                <a:lnTo>
                  <a:pt x="934660" y="330767"/>
                </a:lnTo>
                <a:lnTo>
                  <a:pt x="934660" y="0"/>
                </a:lnTo>
                <a:lnTo>
                  <a:pt x="949880" y="0"/>
                </a:lnTo>
                <a:lnTo>
                  <a:pt x="949880" y="330767"/>
                </a:lnTo>
                <a:lnTo>
                  <a:pt x="1286250" y="330767"/>
                </a:lnTo>
                <a:lnTo>
                  <a:pt x="1286250" y="0"/>
                </a:lnTo>
                <a:lnTo>
                  <a:pt x="1301470" y="0"/>
                </a:lnTo>
                <a:lnTo>
                  <a:pt x="1301470" y="330767"/>
                </a:lnTo>
                <a:lnTo>
                  <a:pt x="1637840" y="330767"/>
                </a:lnTo>
                <a:lnTo>
                  <a:pt x="1637840" y="0"/>
                </a:lnTo>
                <a:lnTo>
                  <a:pt x="1653060" y="0"/>
                </a:lnTo>
                <a:lnTo>
                  <a:pt x="1653060" y="330767"/>
                </a:lnTo>
                <a:lnTo>
                  <a:pt x="1989430" y="330767"/>
                </a:lnTo>
                <a:lnTo>
                  <a:pt x="1989430" y="0"/>
                </a:lnTo>
                <a:lnTo>
                  <a:pt x="2004650" y="0"/>
                </a:lnTo>
                <a:lnTo>
                  <a:pt x="2004650" y="330767"/>
                </a:lnTo>
                <a:lnTo>
                  <a:pt x="2341021" y="330767"/>
                </a:lnTo>
                <a:lnTo>
                  <a:pt x="2341021" y="0"/>
                </a:lnTo>
                <a:lnTo>
                  <a:pt x="2356240" y="0"/>
                </a:lnTo>
                <a:lnTo>
                  <a:pt x="2356240" y="330767"/>
                </a:lnTo>
                <a:lnTo>
                  <a:pt x="2692610" y="330767"/>
                </a:lnTo>
                <a:lnTo>
                  <a:pt x="2692610" y="0"/>
                </a:lnTo>
                <a:lnTo>
                  <a:pt x="2707830" y="0"/>
                </a:lnTo>
                <a:lnTo>
                  <a:pt x="2707830" y="330767"/>
                </a:lnTo>
                <a:lnTo>
                  <a:pt x="3044200" y="330767"/>
                </a:lnTo>
                <a:lnTo>
                  <a:pt x="3044200" y="0"/>
                </a:lnTo>
                <a:lnTo>
                  <a:pt x="3059420" y="0"/>
                </a:lnTo>
                <a:lnTo>
                  <a:pt x="3059420" y="330767"/>
                </a:lnTo>
                <a:lnTo>
                  <a:pt x="3395790" y="330767"/>
                </a:lnTo>
                <a:lnTo>
                  <a:pt x="3395790" y="0"/>
                </a:lnTo>
                <a:lnTo>
                  <a:pt x="3411010" y="0"/>
                </a:lnTo>
                <a:lnTo>
                  <a:pt x="3411010" y="330767"/>
                </a:lnTo>
                <a:lnTo>
                  <a:pt x="3586163" y="330767"/>
                </a:lnTo>
                <a:lnTo>
                  <a:pt x="3765031" y="330767"/>
                </a:lnTo>
                <a:lnTo>
                  <a:pt x="3765031" y="0"/>
                </a:lnTo>
                <a:lnTo>
                  <a:pt x="3780252" y="0"/>
                </a:lnTo>
                <a:lnTo>
                  <a:pt x="3780252" y="330767"/>
                </a:lnTo>
                <a:lnTo>
                  <a:pt x="4116624" y="330767"/>
                </a:lnTo>
                <a:lnTo>
                  <a:pt x="4116624" y="0"/>
                </a:lnTo>
                <a:lnTo>
                  <a:pt x="4131845" y="0"/>
                </a:lnTo>
                <a:lnTo>
                  <a:pt x="4131845" y="330767"/>
                </a:lnTo>
                <a:lnTo>
                  <a:pt x="4468214" y="330767"/>
                </a:lnTo>
                <a:lnTo>
                  <a:pt x="4468214" y="0"/>
                </a:lnTo>
                <a:lnTo>
                  <a:pt x="4483434" y="0"/>
                </a:lnTo>
                <a:lnTo>
                  <a:pt x="4483434" y="330767"/>
                </a:lnTo>
                <a:lnTo>
                  <a:pt x="4819804" y="330767"/>
                </a:lnTo>
                <a:lnTo>
                  <a:pt x="4819804" y="0"/>
                </a:lnTo>
                <a:lnTo>
                  <a:pt x="4835024" y="0"/>
                </a:lnTo>
                <a:lnTo>
                  <a:pt x="4835024" y="330767"/>
                </a:lnTo>
                <a:lnTo>
                  <a:pt x="5171394" y="330767"/>
                </a:lnTo>
                <a:lnTo>
                  <a:pt x="5171394" y="0"/>
                </a:lnTo>
                <a:lnTo>
                  <a:pt x="5186614" y="0"/>
                </a:lnTo>
                <a:lnTo>
                  <a:pt x="5186614" y="330767"/>
                </a:lnTo>
                <a:lnTo>
                  <a:pt x="5522984" y="330767"/>
                </a:lnTo>
                <a:lnTo>
                  <a:pt x="5522984" y="0"/>
                </a:lnTo>
                <a:lnTo>
                  <a:pt x="5538204" y="0"/>
                </a:lnTo>
                <a:lnTo>
                  <a:pt x="5538204" y="330767"/>
                </a:lnTo>
                <a:lnTo>
                  <a:pt x="5874574" y="330767"/>
                </a:lnTo>
                <a:lnTo>
                  <a:pt x="5874574" y="0"/>
                </a:lnTo>
                <a:lnTo>
                  <a:pt x="5889794" y="0"/>
                </a:lnTo>
                <a:lnTo>
                  <a:pt x="5889794" y="330767"/>
                </a:lnTo>
                <a:lnTo>
                  <a:pt x="6226164" y="330767"/>
                </a:lnTo>
                <a:lnTo>
                  <a:pt x="6226164" y="0"/>
                </a:lnTo>
                <a:lnTo>
                  <a:pt x="6241384" y="0"/>
                </a:lnTo>
                <a:lnTo>
                  <a:pt x="6241384" y="330767"/>
                </a:lnTo>
                <a:lnTo>
                  <a:pt x="6577753" y="330767"/>
                </a:lnTo>
                <a:lnTo>
                  <a:pt x="6577753" y="0"/>
                </a:lnTo>
                <a:lnTo>
                  <a:pt x="6592974" y="0"/>
                </a:lnTo>
                <a:lnTo>
                  <a:pt x="6592974" y="330767"/>
                </a:lnTo>
                <a:lnTo>
                  <a:pt x="6929343" y="330767"/>
                </a:lnTo>
                <a:lnTo>
                  <a:pt x="6929343" y="0"/>
                </a:lnTo>
                <a:lnTo>
                  <a:pt x="6944563" y="0"/>
                </a:lnTo>
                <a:lnTo>
                  <a:pt x="6944563" y="33076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8" name="Google Shape;108;p10"/>
          <p:cNvSpPr/>
          <p:nvPr/>
        </p:nvSpPr>
        <p:spPr>
          <a:xfrm>
            <a:off x="564875" y="275775"/>
            <a:ext cx="11238900" cy="63138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0"/>
          <p:cNvSpPr txBox="1">
            <a:spLocks noGrp="1"/>
          </p:cNvSpPr>
          <p:nvPr>
            <p:ph type="subTitle" idx="1"/>
          </p:nvPr>
        </p:nvSpPr>
        <p:spPr>
          <a:xfrm>
            <a:off x="949000" y="1729975"/>
            <a:ext cx="8476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ct val="0"/>
              </a:spcBef>
              <a:spcAft>
                <a:spcPct val="0"/>
              </a:spcAft>
              <a:buSzPts val="1800"/>
              <a:buNone/>
              <a:defRPr sz="1800" b="1"/>
            </a:lvl1pPr>
            <a:lvl2pPr lvl="1" algn="l">
              <a:lnSpc>
                <a:spcPct val="115000"/>
              </a:lnSpc>
              <a:spcBef>
                <a:spcPts val="2100"/>
              </a:spcBef>
              <a:spcAft>
                <a:spcPct val="0"/>
              </a:spcAft>
              <a:buSzPts val="1800"/>
              <a:buNone/>
              <a:defRPr sz="1800" b="1"/>
            </a:lvl2pPr>
            <a:lvl3pPr lvl="2" algn="l">
              <a:lnSpc>
                <a:spcPct val="115000"/>
              </a:lnSpc>
              <a:spcBef>
                <a:spcPts val="2100"/>
              </a:spcBef>
              <a:spcAft>
                <a:spcPct val="0"/>
              </a:spcAft>
              <a:buSzPts val="1800"/>
              <a:buNone/>
              <a:defRPr sz="1800" b="1"/>
            </a:lvl3pPr>
            <a:lvl4pPr lvl="3" algn="l">
              <a:lnSpc>
                <a:spcPct val="115000"/>
              </a:lnSpc>
              <a:spcBef>
                <a:spcPts val="2100"/>
              </a:spcBef>
              <a:spcAft>
                <a:spcPct val="0"/>
              </a:spcAft>
              <a:buSzPts val="1800"/>
              <a:buNone/>
              <a:defRPr sz="1800" b="1"/>
            </a:lvl4pPr>
            <a:lvl5pPr lvl="4" algn="l">
              <a:lnSpc>
                <a:spcPct val="115000"/>
              </a:lnSpc>
              <a:spcBef>
                <a:spcPts val="2100"/>
              </a:spcBef>
              <a:spcAft>
                <a:spcPct val="0"/>
              </a:spcAft>
              <a:buSzPts val="1800"/>
              <a:buNone/>
              <a:defRPr sz="1800" b="1"/>
            </a:lvl5pPr>
            <a:lvl6pPr lvl="5" algn="l">
              <a:lnSpc>
                <a:spcPct val="115000"/>
              </a:lnSpc>
              <a:spcBef>
                <a:spcPts val="2100"/>
              </a:spcBef>
              <a:spcAft>
                <a:spcPct val="0"/>
              </a:spcAft>
              <a:buSzPts val="1800"/>
              <a:buNone/>
              <a:defRPr sz="1800" b="1"/>
            </a:lvl6pPr>
            <a:lvl7pPr lvl="6" algn="l">
              <a:lnSpc>
                <a:spcPct val="115000"/>
              </a:lnSpc>
              <a:spcBef>
                <a:spcPts val="2100"/>
              </a:spcBef>
              <a:spcAft>
                <a:spcPct val="0"/>
              </a:spcAft>
              <a:buSzPts val="1800"/>
              <a:buNone/>
              <a:defRPr sz="1800" b="1"/>
            </a:lvl7pPr>
            <a:lvl8pPr lvl="7" algn="l">
              <a:lnSpc>
                <a:spcPct val="115000"/>
              </a:lnSpc>
              <a:spcBef>
                <a:spcPts val="2100"/>
              </a:spcBef>
              <a:spcAft>
                <a:spcPct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110" name="Google Shape;110;p10"/>
          <p:cNvSpPr txBox="1">
            <a:spLocks noGrp="1"/>
          </p:cNvSpPr>
          <p:nvPr>
            <p:ph type="subTitle" idx="2"/>
          </p:nvPr>
        </p:nvSpPr>
        <p:spPr>
          <a:xfrm>
            <a:off x="949000" y="3334868"/>
            <a:ext cx="8476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ct val="0"/>
              </a:spcBef>
              <a:spcAft>
                <a:spcPct val="0"/>
              </a:spcAft>
              <a:buSzPts val="1800"/>
              <a:buNone/>
              <a:defRPr sz="1800" b="1"/>
            </a:lvl1pPr>
            <a:lvl2pPr lvl="1" algn="l">
              <a:lnSpc>
                <a:spcPct val="115000"/>
              </a:lnSpc>
              <a:spcBef>
                <a:spcPts val="2100"/>
              </a:spcBef>
              <a:spcAft>
                <a:spcPct val="0"/>
              </a:spcAft>
              <a:buSzPts val="1800"/>
              <a:buNone/>
              <a:defRPr sz="1800" b="1"/>
            </a:lvl2pPr>
            <a:lvl3pPr lvl="2" algn="l">
              <a:lnSpc>
                <a:spcPct val="115000"/>
              </a:lnSpc>
              <a:spcBef>
                <a:spcPts val="2100"/>
              </a:spcBef>
              <a:spcAft>
                <a:spcPct val="0"/>
              </a:spcAft>
              <a:buSzPts val="1800"/>
              <a:buNone/>
              <a:defRPr sz="1800" b="1"/>
            </a:lvl3pPr>
            <a:lvl4pPr lvl="3" algn="l">
              <a:lnSpc>
                <a:spcPct val="115000"/>
              </a:lnSpc>
              <a:spcBef>
                <a:spcPts val="2100"/>
              </a:spcBef>
              <a:spcAft>
                <a:spcPct val="0"/>
              </a:spcAft>
              <a:buSzPts val="1800"/>
              <a:buNone/>
              <a:defRPr sz="1800" b="1"/>
            </a:lvl4pPr>
            <a:lvl5pPr lvl="4" algn="l">
              <a:lnSpc>
                <a:spcPct val="115000"/>
              </a:lnSpc>
              <a:spcBef>
                <a:spcPts val="2100"/>
              </a:spcBef>
              <a:spcAft>
                <a:spcPct val="0"/>
              </a:spcAft>
              <a:buSzPts val="1800"/>
              <a:buNone/>
              <a:defRPr sz="1800" b="1"/>
            </a:lvl5pPr>
            <a:lvl6pPr lvl="5" algn="l">
              <a:lnSpc>
                <a:spcPct val="115000"/>
              </a:lnSpc>
              <a:spcBef>
                <a:spcPts val="2100"/>
              </a:spcBef>
              <a:spcAft>
                <a:spcPct val="0"/>
              </a:spcAft>
              <a:buSzPts val="1800"/>
              <a:buNone/>
              <a:defRPr sz="1800" b="1"/>
            </a:lvl6pPr>
            <a:lvl7pPr lvl="6" algn="l">
              <a:lnSpc>
                <a:spcPct val="115000"/>
              </a:lnSpc>
              <a:spcBef>
                <a:spcPts val="2100"/>
              </a:spcBef>
              <a:spcAft>
                <a:spcPct val="0"/>
              </a:spcAft>
              <a:buSzPts val="1800"/>
              <a:buNone/>
              <a:defRPr sz="1800" b="1"/>
            </a:lvl7pPr>
            <a:lvl8pPr lvl="7" algn="l">
              <a:lnSpc>
                <a:spcPct val="115000"/>
              </a:lnSpc>
              <a:spcBef>
                <a:spcPts val="2100"/>
              </a:spcBef>
              <a:spcAft>
                <a:spcPct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111" name="Google Shape;111;p10"/>
          <p:cNvSpPr txBox="1">
            <a:spLocks noGrp="1"/>
          </p:cNvSpPr>
          <p:nvPr>
            <p:ph type="subTitle" idx="3"/>
          </p:nvPr>
        </p:nvSpPr>
        <p:spPr>
          <a:xfrm>
            <a:off x="949000" y="4939762"/>
            <a:ext cx="84765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ct val="0"/>
              </a:spcBef>
              <a:spcAft>
                <a:spcPct val="0"/>
              </a:spcAft>
              <a:buSzPts val="1800"/>
              <a:buNone/>
              <a:defRPr sz="1800" b="1"/>
            </a:lvl1pPr>
            <a:lvl2pPr lvl="1" algn="l">
              <a:lnSpc>
                <a:spcPct val="115000"/>
              </a:lnSpc>
              <a:spcBef>
                <a:spcPts val="2100"/>
              </a:spcBef>
              <a:spcAft>
                <a:spcPct val="0"/>
              </a:spcAft>
              <a:buSzPts val="1800"/>
              <a:buNone/>
              <a:defRPr sz="1800" b="1"/>
            </a:lvl2pPr>
            <a:lvl3pPr lvl="2" algn="l">
              <a:lnSpc>
                <a:spcPct val="115000"/>
              </a:lnSpc>
              <a:spcBef>
                <a:spcPts val="2100"/>
              </a:spcBef>
              <a:spcAft>
                <a:spcPct val="0"/>
              </a:spcAft>
              <a:buSzPts val="1800"/>
              <a:buNone/>
              <a:defRPr sz="1800" b="1"/>
            </a:lvl3pPr>
            <a:lvl4pPr lvl="3" algn="l">
              <a:lnSpc>
                <a:spcPct val="115000"/>
              </a:lnSpc>
              <a:spcBef>
                <a:spcPts val="2100"/>
              </a:spcBef>
              <a:spcAft>
                <a:spcPct val="0"/>
              </a:spcAft>
              <a:buSzPts val="1800"/>
              <a:buNone/>
              <a:defRPr sz="1800" b="1"/>
            </a:lvl4pPr>
            <a:lvl5pPr lvl="4" algn="l">
              <a:lnSpc>
                <a:spcPct val="115000"/>
              </a:lnSpc>
              <a:spcBef>
                <a:spcPts val="2100"/>
              </a:spcBef>
              <a:spcAft>
                <a:spcPct val="0"/>
              </a:spcAft>
              <a:buSzPts val="1800"/>
              <a:buNone/>
              <a:defRPr sz="1800" b="1"/>
            </a:lvl5pPr>
            <a:lvl6pPr lvl="5" algn="l">
              <a:lnSpc>
                <a:spcPct val="115000"/>
              </a:lnSpc>
              <a:spcBef>
                <a:spcPts val="2100"/>
              </a:spcBef>
              <a:spcAft>
                <a:spcPct val="0"/>
              </a:spcAft>
              <a:buSzPts val="1800"/>
              <a:buNone/>
              <a:defRPr sz="1800" b="1"/>
            </a:lvl6pPr>
            <a:lvl7pPr lvl="6" algn="l">
              <a:lnSpc>
                <a:spcPct val="115000"/>
              </a:lnSpc>
              <a:spcBef>
                <a:spcPts val="2100"/>
              </a:spcBef>
              <a:spcAft>
                <a:spcPct val="0"/>
              </a:spcAft>
              <a:buSzPts val="1800"/>
              <a:buNone/>
              <a:defRPr sz="1800" b="1"/>
            </a:lvl7pPr>
            <a:lvl8pPr lvl="7" algn="l">
              <a:lnSpc>
                <a:spcPct val="115000"/>
              </a:lnSpc>
              <a:spcBef>
                <a:spcPts val="2100"/>
              </a:spcBef>
              <a:spcAft>
                <a:spcPct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112" name="Google Shape;112;p10"/>
          <p:cNvSpPr txBox="1">
            <a:spLocks noGrp="1"/>
          </p:cNvSpPr>
          <p:nvPr>
            <p:ph type="title"/>
          </p:nvPr>
        </p:nvSpPr>
        <p:spPr>
          <a:xfrm>
            <a:off x="949000" y="593375"/>
            <a:ext cx="85794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ct val="0"/>
              </a:spcBef>
              <a:spcAft>
                <a:spcPct val="0"/>
              </a:spcAft>
              <a:buClr>
                <a:schemeClr val="dk1"/>
              </a:buClr>
              <a:buSzPts val="4000"/>
              <a:buFont typeface="Aldrich"/>
              <a:buNone/>
              <a:defRPr/>
            </a:lvl1pPr>
            <a:lvl2pPr lvl="1"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ct val="0"/>
              </a:spcBef>
              <a:spcAft>
                <a:spcPct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3" name="Google Shape;113;p10"/>
          <p:cNvSpPr txBox="1">
            <a:spLocks noGrp="1"/>
          </p:cNvSpPr>
          <p:nvPr>
            <p:ph type="body" idx="4"/>
          </p:nvPr>
        </p:nvSpPr>
        <p:spPr>
          <a:xfrm>
            <a:off x="949000" y="2167925"/>
            <a:ext cx="8476500" cy="9252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ct val="0"/>
              </a:spcBef>
              <a:spcAft>
                <a:spcPct val="0"/>
              </a:spcAft>
              <a:buSzPts val="1400"/>
              <a:buChar char="●"/>
              <a:defRPr sz="1400"/>
            </a:lvl1pPr>
            <a:lvl2pPr marL="914400" lvl="1" indent="-317500" algn="l">
              <a:lnSpc>
                <a:spcPct val="115000"/>
              </a:lnSpc>
              <a:spcBef>
                <a:spcPts val="2100"/>
              </a:spcBef>
              <a:spcAft>
                <a:spcPct val="0"/>
              </a:spcAft>
              <a:buSzPts val="1400"/>
              <a:buChar char="○"/>
              <a:defRPr sz="1400"/>
            </a:lvl2pPr>
            <a:lvl3pPr marL="1371600" lvl="2" indent="-317500" algn="l">
              <a:lnSpc>
                <a:spcPct val="115000"/>
              </a:lnSpc>
              <a:spcBef>
                <a:spcPts val="2100"/>
              </a:spcBef>
              <a:spcAft>
                <a:spcPct val="0"/>
              </a:spcAft>
              <a:buSzPts val="1400"/>
              <a:buChar char="■"/>
              <a:defRPr sz="1400"/>
            </a:lvl3pPr>
            <a:lvl4pPr marL="1828800" lvl="3" indent="-317500" algn="l">
              <a:lnSpc>
                <a:spcPct val="115000"/>
              </a:lnSpc>
              <a:spcBef>
                <a:spcPts val="2100"/>
              </a:spcBef>
              <a:spcAft>
                <a:spcPct val="0"/>
              </a:spcAft>
              <a:buSzPts val="1400"/>
              <a:buChar char="●"/>
              <a:defRPr sz="1400"/>
            </a:lvl4pPr>
            <a:lvl5pPr marL="2286000" lvl="4" indent="-317500" algn="l">
              <a:lnSpc>
                <a:spcPct val="115000"/>
              </a:lnSpc>
              <a:spcBef>
                <a:spcPts val="2100"/>
              </a:spcBef>
              <a:spcAft>
                <a:spcPct val="0"/>
              </a:spcAft>
              <a:buSzPts val="1400"/>
              <a:buChar char="○"/>
              <a:defRPr sz="1400"/>
            </a:lvl5pPr>
            <a:lvl6pPr marL="2743200" lvl="5" indent="-317500" algn="l">
              <a:lnSpc>
                <a:spcPct val="115000"/>
              </a:lnSpc>
              <a:spcBef>
                <a:spcPts val="2100"/>
              </a:spcBef>
              <a:spcAft>
                <a:spcPct val="0"/>
              </a:spcAft>
              <a:buSzPts val="1400"/>
              <a:buChar char="■"/>
              <a:defRPr sz="1400"/>
            </a:lvl6pPr>
            <a:lvl7pPr marL="3200400" lvl="6" indent="-317500" algn="l">
              <a:lnSpc>
                <a:spcPct val="115000"/>
              </a:lnSpc>
              <a:spcBef>
                <a:spcPts val="2100"/>
              </a:spcBef>
              <a:spcAft>
                <a:spcPct val="0"/>
              </a:spcAft>
              <a:buSzPts val="1400"/>
              <a:buChar char="●"/>
              <a:defRPr sz="1400"/>
            </a:lvl7pPr>
            <a:lvl8pPr marL="3657600" lvl="7" indent="-317500" algn="l">
              <a:lnSpc>
                <a:spcPct val="115000"/>
              </a:lnSpc>
              <a:spcBef>
                <a:spcPts val="2100"/>
              </a:spcBef>
              <a:spcAft>
                <a:spcPct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114" name="Google Shape;114;p10"/>
          <p:cNvSpPr txBox="1">
            <a:spLocks noGrp="1"/>
          </p:cNvSpPr>
          <p:nvPr>
            <p:ph type="body" idx="5"/>
          </p:nvPr>
        </p:nvSpPr>
        <p:spPr>
          <a:xfrm>
            <a:off x="949000" y="3761388"/>
            <a:ext cx="8476500" cy="9234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ct val="0"/>
              </a:spcBef>
              <a:spcAft>
                <a:spcPct val="0"/>
              </a:spcAft>
              <a:buSzPts val="1400"/>
              <a:buChar char="●"/>
              <a:defRPr sz="1400"/>
            </a:lvl1pPr>
            <a:lvl2pPr marL="914400" lvl="1" indent="-317500" algn="l">
              <a:lnSpc>
                <a:spcPct val="115000"/>
              </a:lnSpc>
              <a:spcBef>
                <a:spcPts val="2100"/>
              </a:spcBef>
              <a:spcAft>
                <a:spcPct val="0"/>
              </a:spcAft>
              <a:buSzPts val="1400"/>
              <a:buChar char="○"/>
              <a:defRPr sz="1400"/>
            </a:lvl2pPr>
            <a:lvl3pPr marL="1371600" lvl="2" indent="-317500" algn="l">
              <a:lnSpc>
                <a:spcPct val="115000"/>
              </a:lnSpc>
              <a:spcBef>
                <a:spcPts val="2100"/>
              </a:spcBef>
              <a:spcAft>
                <a:spcPct val="0"/>
              </a:spcAft>
              <a:buSzPts val="1400"/>
              <a:buChar char="■"/>
              <a:defRPr sz="1400"/>
            </a:lvl3pPr>
            <a:lvl4pPr marL="1828800" lvl="3" indent="-317500" algn="l">
              <a:lnSpc>
                <a:spcPct val="115000"/>
              </a:lnSpc>
              <a:spcBef>
                <a:spcPts val="2100"/>
              </a:spcBef>
              <a:spcAft>
                <a:spcPct val="0"/>
              </a:spcAft>
              <a:buSzPts val="1400"/>
              <a:buChar char="●"/>
              <a:defRPr sz="1400"/>
            </a:lvl4pPr>
            <a:lvl5pPr marL="2286000" lvl="4" indent="-317500" algn="l">
              <a:lnSpc>
                <a:spcPct val="115000"/>
              </a:lnSpc>
              <a:spcBef>
                <a:spcPts val="2100"/>
              </a:spcBef>
              <a:spcAft>
                <a:spcPct val="0"/>
              </a:spcAft>
              <a:buSzPts val="1400"/>
              <a:buChar char="○"/>
              <a:defRPr sz="1400"/>
            </a:lvl5pPr>
            <a:lvl6pPr marL="2743200" lvl="5" indent="-317500" algn="l">
              <a:lnSpc>
                <a:spcPct val="115000"/>
              </a:lnSpc>
              <a:spcBef>
                <a:spcPts val="2100"/>
              </a:spcBef>
              <a:spcAft>
                <a:spcPct val="0"/>
              </a:spcAft>
              <a:buSzPts val="1400"/>
              <a:buChar char="■"/>
              <a:defRPr sz="1400"/>
            </a:lvl6pPr>
            <a:lvl7pPr marL="3200400" lvl="6" indent="-317500" algn="l">
              <a:lnSpc>
                <a:spcPct val="115000"/>
              </a:lnSpc>
              <a:spcBef>
                <a:spcPts val="2100"/>
              </a:spcBef>
              <a:spcAft>
                <a:spcPct val="0"/>
              </a:spcAft>
              <a:buSzPts val="1400"/>
              <a:buChar char="●"/>
              <a:defRPr sz="1400"/>
            </a:lvl7pPr>
            <a:lvl8pPr marL="3657600" lvl="7" indent="-317500" algn="l">
              <a:lnSpc>
                <a:spcPct val="115000"/>
              </a:lnSpc>
              <a:spcBef>
                <a:spcPts val="2100"/>
              </a:spcBef>
              <a:spcAft>
                <a:spcPct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115" name="Google Shape;115;p10"/>
          <p:cNvSpPr/>
          <p:nvPr/>
        </p:nvSpPr>
        <p:spPr>
          <a:xfrm rot="10800000">
            <a:off x="8436017" y="3942877"/>
            <a:ext cx="3755983" cy="2915122"/>
          </a:xfrm>
          <a:custGeom>
            <a:avLst/>
            <a:gdLst/>
            <a:ahLst/>
            <a:cxnLst/>
            <a:rect l="l" t="t" r="r" b="b"/>
            <a:pathLst>
              <a:path w="3755982" h="2915122" extrusionOk="0">
                <a:moveTo>
                  <a:pt x="92547" y="2915096"/>
                </a:moveTo>
                <a:cubicBezTo>
                  <a:pt x="85037" y="2915316"/>
                  <a:pt x="77330" y="2914190"/>
                  <a:pt x="69551" y="2911589"/>
                </a:cubicBezTo>
                <a:cubicBezTo>
                  <a:pt x="55139" y="2906386"/>
                  <a:pt x="40889" y="2903329"/>
                  <a:pt x="26745" y="2901817"/>
                </a:cubicBezTo>
                <a:lnTo>
                  <a:pt x="0" y="2901497"/>
                </a:lnTo>
                <a:lnTo>
                  <a:pt x="0" y="0"/>
                </a:lnTo>
                <a:lnTo>
                  <a:pt x="3755983" y="0"/>
                </a:lnTo>
                <a:lnTo>
                  <a:pt x="3705950" y="44094"/>
                </a:lnTo>
                <a:cubicBezTo>
                  <a:pt x="3697417" y="52315"/>
                  <a:pt x="3690654" y="64907"/>
                  <a:pt x="3680558" y="68861"/>
                </a:cubicBezTo>
                <a:cubicBezTo>
                  <a:pt x="3603866" y="100080"/>
                  <a:pt x="3525925" y="128280"/>
                  <a:pt x="3449544" y="160330"/>
                </a:cubicBezTo>
                <a:cubicBezTo>
                  <a:pt x="3382009" y="188635"/>
                  <a:pt x="3310623" y="209968"/>
                  <a:pt x="3281174" y="292591"/>
                </a:cubicBezTo>
                <a:cubicBezTo>
                  <a:pt x="3268791" y="327452"/>
                  <a:pt x="3237053" y="358462"/>
                  <a:pt x="3208332" y="383957"/>
                </a:cubicBezTo>
                <a:cubicBezTo>
                  <a:pt x="3130911" y="451700"/>
                  <a:pt x="3045581" y="508830"/>
                  <a:pt x="2971178" y="581672"/>
                </a:cubicBezTo>
                <a:cubicBezTo>
                  <a:pt x="2894485" y="657636"/>
                  <a:pt x="2821122" y="736514"/>
                  <a:pt x="2749425" y="816640"/>
                </a:cubicBezTo>
                <a:cubicBezTo>
                  <a:pt x="2716646" y="853270"/>
                  <a:pt x="2678455" y="881678"/>
                  <a:pt x="2642450" y="913729"/>
                </a:cubicBezTo>
                <a:cubicBezTo>
                  <a:pt x="2598224" y="953064"/>
                  <a:pt x="2535372" y="959308"/>
                  <a:pt x="2492395" y="1000203"/>
                </a:cubicBezTo>
                <a:cubicBezTo>
                  <a:pt x="2482280" y="1003294"/>
                  <a:pt x="2475276" y="1012514"/>
                  <a:pt x="2475016" y="1023097"/>
                </a:cubicBezTo>
                <a:lnTo>
                  <a:pt x="2452123" y="1043909"/>
                </a:lnTo>
                <a:cubicBezTo>
                  <a:pt x="2441540" y="1043483"/>
                  <a:pt x="2431582" y="1048924"/>
                  <a:pt x="2426212" y="1058061"/>
                </a:cubicBezTo>
                <a:cubicBezTo>
                  <a:pt x="2400300" y="1059310"/>
                  <a:pt x="2389894" y="1082412"/>
                  <a:pt x="2372412" y="1095732"/>
                </a:cubicBezTo>
                <a:cubicBezTo>
                  <a:pt x="2339842" y="1120602"/>
                  <a:pt x="2319342" y="1160769"/>
                  <a:pt x="2280006" y="1175858"/>
                </a:cubicBezTo>
                <a:cubicBezTo>
                  <a:pt x="2219912" y="1198532"/>
                  <a:pt x="2168276" y="1239200"/>
                  <a:pt x="2132138" y="1292302"/>
                </a:cubicBezTo>
                <a:cubicBezTo>
                  <a:pt x="2110700" y="1322687"/>
                  <a:pt x="2090513" y="1352761"/>
                  <a:pt x="2059295" y="1377111"/>
                </a:cubicBezTo>
                <a:cubicBezTo>
                  <a:pt x="2032031" y="1397924"/>
                  <a:pt x="1988636" y="1421337"/>
                  <a:pt x="1982914" y="1449225"/>
                </a:cubicBezTo>
                <a:cubicBezTo>
                  <a:pt x="1969802" y="1511662"/>
                  <a:pt x="1914442" y="1542880"/>
                  <a:pt x="1890300" y="1596264"/>
                </a:cubicBezTo>
                <a:cubicBezTo>
                  <a:pt x="1875107" y="1630187"/>
                  <a:pt x="1850549" y="1670146"/>
                  <a:pt x="1814128" y="1689918"/>
                </a:cubicBezTo>
                <a:cubicBezTo>
                  <a:pt x="1725302" y="1738992"/>
                  <a:pt x="1630991" y="1777411"/>
                  <a:pt x="1533164" y="1804385"/>
                </a:cubicBezTo>
                <a:cubicBezTo>
                  <a:pt x="1497575" y="1814166"/>
                  <a:pt x="1469062" y="1833313"/>
                  <a:pt x="1453766" y="1865988"/>
                </a:cubicBezTo>
                <a:cubicBezTo>
                  <a:pt x="1444191" y="1886800"/>
                  <a:pt x="1426398" y="1894501"/>
                  <a:pt x="1412142" y="1908341"/>
                </a:cubicBezTo>
                <a:cubicBezTo>
                  <a:pt x="1363858" y="1956521"/>
                  <a:pt x="1306000" y="2003244"/>
                  <a:pt x="1279464" y="2062870"/>
                </a:cubicBezTo>
                <a:cubicBezTo>
                  <a:pt x="1248246" y="2131759"/>
                  <a:pt x="1210888" y="2158711"/>
                  <a:pt x="1139398" y="2157982"/>
                </a:cubicBezTo>
                <a:cubicBezTo>
                  <a:pt x="1078628" y="2157254"/>
                  <a:pt x="1027117" y="2174944"/>
                  <a:pt x="992464" y="2236236"/>
                </a:cubicBezTo>
                <a:cubicBezTo>
                  <a:pt x="965721" y="2283688"/>
                  <a:pt x="935544" y="2329890"/>
                  <a:pt x="880079" y="2359235"/>
                </a:cubicBezTo>
                <a:cubicBezTo>
                  <a:pt x="781013" y="2411265"/>
                  <a:pt x="683197" y="2468812"/>
                  <a:pt x="622425" y="2570062"/>
                </a:cubicBezTo>
                <a:cubicBezTo>
                  <a:pt x="612207" y="2589022"/>
                  <a:pt x="593111" y="2601550"/>
                  <a:pt x="571643" y="2603362"/>
                </a:cubicBezTo>
                <a:cubicBezTo>
                  <a:pt x="500466" y="2604714"/>
                  <a:pt x="442817" y="2654351"/>
                  <a:pt x="372056" y="2657473"/>
                </a:cubicBezTo>
                <a:cubicBezTo>
                  <a:pt x="354885" y="2658202"/>
                  <a:pt x="339692" y="2672042"/>
                  <a:pt x="330431" y="2686402"/>
                </a:cubicBezTo>
                <a:cubicBezTo>
                  <a:pt x="281522" y="2761221"/>
                  <a:pt x="204414" y="2809714"/>
                  <a:pt x="151447" y="2880371"/>
                </a:cubicBezTo>
                <a:cubicBezTo>
                  <a:pt x="135838" y="2901677"/>
                  <a:pt x="115078" y="2914438"/>
                  <a:pt x="92547" y="2915096"/>
                </a:cubicBezTo>
                <a:close/>
              </a:path>
            </a:pathLst>
          </a:custGeom>
          <a:solidFill>
            <a:schemeClr val="accent1"/>
          </a:solidFill>
          <a:ln>
            <a:noFill/>
          </a:ln>
          <a:effectLst>
            <a:outerShdw blurRad="50800" dist="38100" dir="1728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10"/>
          <p:cNvSpPr/>
          <p:nvPr/>
        </p:nvSpPr>
        <p:spPr>
          <a:xfrm rot="10800000">
            <a:off x="8518397" y="3942905"/>
            <a:ext cx="3673603" cy="2915094"/>
          </a:xfrm>
          <a:custGeom>
            <a:avLst/>
            <a:gdLst/>
            <a:ahLst/>
            <a:cxnLst/>
            <a:rect l="l" t="t" r="r" b="b"/>
            <a:pathLst>
              <a:path w="3673603" h="2915094" extrusionOk="0">
                <a:moveTo>
                  <a:pt x="10169" y="2915094"/>
                </a:moveTo>
                <a:lnTo>
                  <a:pt x="0" y="2913543"/>
                </a:lnTo>
                <a:lnTo>
                  <a:pt x="0" y="0"/>
                </a:lnTo>
                <a:lnTo>
                  <a:pt x="3673603" y="0"/>
                </a:lnTo>
                <a:lnTo>
                  <a:pt x="3623572" y="44092"/>
                </a:lnTo>
                <a:cubicBezTo>
                  <a:pt x="3615039" y="52313"/>
                  <a:pt x="3608276" y="64905"/>
                  <a:pt x="3598180" y="68859"/>
                </a:cubicBezTo>
                <a:cubicBezTo>
                  <a:pt x="3521488" y="100078"/>
                  <a:pt x="3443547" y="128278"/>
                  <a:pt x="3367166" y="160328"/>
                </a:cubicBezTo>
                <a:cubicBezTo>
                  <a:pt x="3299631" y="188633"/>
                  <a:pt x="3228245" y="209966"/>
                  <a:pt x="3198796" y="292589"/>
                </a:cubicBezTo>
                <a:cubicBezTo>
                  <a:pt x="3186413" y="327450"/>
                  <a:pt x="3154675" y="358460"/>
                  <a:pt x="3125954" y="383955"/>
                </a:cubicBezTo>
                <a:cubicBezTo>
                  <a:pt x="3048533" y="451698"/>
                  <a:pt x="2963203" y="508828"/>
                  <a:pt x="2888800" y="581670"/>
                </a:cubicBezTo>
                <a:cubicBezTo>
                  <a:pt x="2812107" y="657634"/>
                  <a:pt x="2738744" y="736512"/>
                  <a:pt x="2667047" y="816638"/>
                </a:cubicBezTo>
                <a:cubicBezTo>
                  <a:pt x="2634268" y="853268"/>
                  <a:pt x="2596077" y="881676"/>
                  <a:pt x="2560072" y="913727"/>
                </a:cubicBezTo>
                <a:cubicBezTo>
                  <a:pt x="2515846" y="953062"/>
                  <a:pt x="2452994" y="959306"/>
                  <a:pt x="2410017" y="1000201"/>
                </a:cubicBezTo>
                <a:cubicBezTo>
                  <a:pt x="2399902" y="1003292"/>
                  <a:pt x="2392898" y="1012512"/>
                  <a:pt x="2392638" y="1023095"/>
                </a:cubicBezTo>
                <a:lnTo>
                  <a:pt x="2369745" y="1043907"/>
                </a:lnTo>
                <a:cubicBezTo>
                  <a:pt x="2359162" y="1043481"/>
                  <a:pt x="2349204" y="1048922"/>
                  <a:pt x="2343834" y="1058059"/>
                </a:cubicBezTo>
                <a:cubicBezTo>
                  <a:pt x="2317922" y="1059308"/>
                  <a:pt x="2307516" y="1082410"/>
                  <a:pt x="2290034" y="1095730"/>
                </a:cubicBezTo>
                <a:cubicBezTo>
                  <a:pt x="2257464" y="1120600"/>
                  <a:pt x="2236964" y="1160767"/>
                  <a:pt x="2197628" y="1175856"/>
                </a:cubicBezTo>
                <a:cubicBezTo>
                  <a:pt x="2137534" y="1198530"/>
                  <a:pt x="2085898" y="1239198"/>
                  <a:pt x="2049760" y="1292300"/>
                </a:cubicBezTo>
                <a:cubicBezTo>
                  <a:pt x="2028322" y="1322685"/>
                  <a:pt x="2008135" y="1352759"/>
                  <a:pt x="1976917" y="1377109"/>
                </a:cubicBezTo>
                <a:cubicBezTo>
                  <a:pt x="1949653" y="1397922"/>
                  <a:pt x="1906258" y="1421335"/>
                  <a:pt x="1900536" y="1449223"/>
                </a:cubicBezTo>
                <a:cubicBezTo>
                  <a:pt x="1887424" y="1511660"/>
                  <a:pt x="1832064" y="1542878"/>
                  <a:pt x="1807922" y="1596262"/>
                </a:cubicBezTo>
                <a:cubicBezTo>
                  <a:pt x="1792729" y="1630185"/>
                  <a:pt x="1768171" y="1670144"/>
                  <a:pt x="1731750" y="1689916"/>
                </a:cubicBezTo>
                <a:cubicBezTo>
                  <a:pt x="1642924" y="1738990"/>
                  <a:pt x="1548613" y="1777409"/>
                  <a:pt x="1450786" y="1804383"/>
                </a:cubicBezTo>
                <a:cubicBezTo>
                  <a:pt x="1415197" y="1814164"/>
                  <a:pt x="1386684" y="1833311"/>
                  <a:pt x="1371388" y="1865986"/>
                </a:cubicBezTo>
                <a:cubicBezTo>
                  <a:pt x="1361813" y="1886798"/>
                  <a:pt x="1344020" y="1894499"/>
                  <a:pt x="1329764" y="1908339"/>
                </a:cubicBezTo>
                <a:cubicBezTo>
                  <a:pt x="1281480" y="1956519"/>
                  <a:pt x="1223622" y="2003242"/>
                  <a:pt x="1197086" y="2062868"/>
                </a:cubicBezTo>
                <a:cubicBezTo>
                  <a:pt x="1165868" y="2131757"/>
                  <a:pt x="1128510" y="2158709"/>
                  <a:pt x="1057020" y="2157980"/>
                </a:cubicBezTo>
                <a:cubicBezTo>
                  <a:pt x="996250" y="2157252"/>
                  <a:pt x="944739" y="2174942"/>
                  <a:pt x="910086" y="2236234"/>
                </a:cubicBezTo>
                <a:cubicBezTo>
                  <a:pt x="883343" y="2283686"/>
                  <a:pt x="853166" y="2329888"/>
                  <a:pt x="797701" y="2359233"/>
                </a:cubicBezTo>
                <a:cubicBezTo>
                  <a:pt x="698635" y="2411263"/>
                  <a:pt x="600819" y="2468810"/>
                  <a:pt x="540047" y="2570060"/>
                </a:cubicBezTo>
                <a:cubicBezTo>
                  <a:pt x="529829" y="2589020"/>
                  <a:pt x="510733" y="2601548"/>
                  <a:pt x="489265" y="2603360"/>
                </a:cubicBezTo>
                <a:cubicBezTo>
                  <a:pt x="418088" y="2604712"/>
                  <a:pt x="360439" y="2654349"/>
                  <a:pt x="289678" y="2657471"/>
                </a:cubicBezTo>
                <a:cubicBezTo>
                  <a:pt x="272507" y="2658200"/>
                  <a:pt x="257314" y="2672040"/>
                  <a:pt x="248053" y="2686400"/>
                </a:cubicBezTo>
                <a:cubicBezTo>
                  <a:pt x="199144" y="2761219"/>
                  <a:pt x="122036" y="2809712"/>
                  <a:pt x="69069" y="2880369"/>
                </a:cubicBezTo>
                <a:cubicBezTo>
                  <a:pt x="53460" y="2901676"/>
                  <a:pt x="32700" y="2914436"/>
                  <a:pt x="10169" y="2915094"/>
                </a:cubicBezTo>
                <a:close/>
              </a:path>
            </a:pathLst>
          </a:custGeom>
          <a:blipFill rotWithShape="1">
            <a:blip r:embed="rId2">
              <a:alphaModFix/>
            </a:blip>
            <a:stretch>
              <a:fillRect l="-1968" t="-1268" r="-17396" b="-3478"/>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10"/>
          <p:cNvSpPr txBox="1">
            <a:spLocks noGrp="1"/>
          </p:cNvSpPr>
          <p:nvPr>
            <p:ph type="body" idx="6"/>
          </p:nvPr>
        </p:nvSpPr>
        <p:spPr>
          <a:xfrm>
            <a:off x="949000" y="5353050"/>
            <a:ext cx="8477400" cy="9234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ct val="0"/>
              </a:spcBef>
              <a:spcAft>
                <a:spcPct val="0"/>
              </a:spcAft>
              <a:buSzPts val="1400"/>
              <a:buChar char="●"/>
              <a:defRPr sz="1400"/>
            </a:lvl1pPr>
            <a:lvl2pPr marL="914400" lvl="1" indent="-317500" algn="l">
              <a:lnSpc>
                <a:spcPct val="115000"/>
              </a:lnSpc>
              <a:spcBef>
                <a:spcPts val="2100"/>
              </a:spcBef>
              <a:spcAft>
                <a:spcPct val="0"/>
              </a:spcAft>
              <a:buSzPts val="1400"/>
              <a:buChar char="○"/>
              <a:defRPr sz="1400"/>
            </a:lvl2pPr>
            <a:lvl3pPr marL="1371600" lvl="2" indent="-317500" algn="l">
              <a:lnSpc>
                <a:spcPct val="115000"/>
              </a:lnSpc>
              <a:spcBef>
                <a:spcPts val="2100"/>
              </a:spcBef>
              <a:spcAft>
                <a:spcPct val="0"/>
              </a:spcAft>
              <a:buSzPts val="1400"/>
              <a:buChar char="■"/>
              <a:defRPr sz="1400"/>
            </a:lvl3pPr>
            <a:lvl4pPr marL="1828800" lvl="3" indent="-317500" algn="l">
              <a:lnSpc>
                <a:spcPct val="115000"/>
              </a:lnSpc>
              <a:spcBef>
                <a:spcPts val="2100"/>
              </a:spcBef>
              <a:spcAft>
                <a:spcPct val="0"/>
              </a:spcAft>
              <a:buSzPts val="1400"/>
              <a:buChar char="●"/>
              <a:defRPr sz="1400"/>
            </a:lvl4pPr>
            <a:lvl5pPr marL="2286000" lvl="4" indent="-317500" algn="l">
              <a:lnSpc>
                <a:spcPct val="115000"/>
              </a:lnSpc>
              <a:spcBef>
                <a:spcPts val="2100"/>
              </a:spcBef>
              <a:spcAft>
                <a:spcPct val="0"/>
              </a:spcAft>
              <a:buSzPts val="1400"/>
              <a:buChar char="○"/>
              <a:defRPr sz="1400"/>
            </a:lvl5pPr>
            <a:lvl6pPr marL="2743200" lvl="5" indent="-317500" algn="l">
              <a:lnSpc>
                <a:spcPct val="115000"/>
              </a:lnSpc>
              <a:spcBef>
                <a:spcPts val="2100"/>
              </a:spcBef>
              <a:spcAft>
                <a:spcPct val="0"/>
              </a:spcAft>
              <a:buSzPts val="1400"/>
              <a:buChar char="■"/>
              <a:defRPr sz="1400"/>
            </a:lvl6pPr>
            <a:lvl7pPr marL="3200400" lvl="6" indent="-317500" algn="l">
              <a:lnSpc>
                <a:spcPct val="115000"/>
              </a:lnSpc>
              <a:spcBef>
                <a:spcPts val="2100"/>
              </a:spcBef>
              <a:spcAft>
                <a:spcPct val="0"/>
              </a:spcAft>
              <a:buSzPts val="1400"/>
              <a:buChar char="●"/>
              <a:defRPr sz="1400"/>
            </a:lvl7pPr>
            <a:lvl8pPr marL="3657600" lvl="7" indent="-317500" algn="l">
              <a:lnSpc>
                <a:spcPct val="115000"/>
              </a:lnSpc>
              <a:spcBef>
                <a:spcPts val="2100"/>
              </a:spcBef>
              <a:spcAft>
                <a:spcPct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118" name="Google Shape;118;p10"/>
          <p:cNvSpPr/>
          <p:nvPr/>
        </p:nvSpPr>
        <p:spPr>
          <a:xfrm rot="-5400000" flipH="1">
            <a:off x="8146456" y="2679979"/>
            <a:ext cx="6853627" cy="1501228"/>
          </a:xfrm>
          <a:custGeom>
            <a:avLst/>
            <a:gdLst/>
            <a:ahLst/>
            <a:cxnLst/>
            <a:rect l="l" t="t" r="r" b="b"/>
            <a:pathLst>
              <a:path w="5272021" h="1457503" extrusionOk="0">
                <a:moveTo>
                  <a:pt x="39999" y="1456212"/>
                </a:moveTo>
                <a:cubicBezTo>
                  <a:pt x="14853" y="1441259"/>
                  <a:pt x="10758" y="1418112"/>
                  <a:pt x="10853" y="1390871"/>
                </a:cubicBezTo>
                <a:cubicBezTo>
                  <a:pt x="11329" y="1273428"/>
                  <a:pt x="14472" y="1155889"/>
                  <a:pt x="9519" y="1038446"/>
                </a:cubicBezTo>
                <a:cubicBezTo>
                  <a:pt x="-768" y="792796"/>
                  <a:pt x="3614" y="547052"/>
                  <a:pt x="851" y="301401"/>
                </a:cubicBezTo>
                <a:cubicBezTo>
                  <a:pt x="280" y="253776"/>
                  <a:pt x="11805" y="227869"/>
                  <a:pt x="65907" y="225201"/>
                </a:cubicBezTo>
                <a:cubicBezTo>
                  <a:pt x="118009" y="222725"/>
                  <a:pt x="167253" y="201770"/>
                  <a:pt x="214973" y="179958"/>
                </a:cubicBezTo>
                <a:cubicBezTo>
                  <a:pt x="250883" y="163575"/>
                  <a:pt x="285078" y="144620"/>
                  <a:pt x="328130" y="157288"/>
                </a:cubicBezTo>
                <a:cubicBezTo>
                  <a:pt x="352800" y="164527"/>
                  <a:pt x="369754" y="144430"/>
                  <a:pt x="380994" y="124712"/>
                </a:cubicBezTo>
                <a:cubicBezTo>
                  <a:pt x="398806" y="93280"/>
                  <a:pt x="424523" y="81850"/>
                  <a:pt x="459861" y="83374"/>
                </a:cubicBezTo>
                <a:cubicBezTo>
                  <a:pt x="497961" y="84898"/>
                  <a:pt x="535014" y="78421"/>
                  <a:pt x="566161" y="51179"/>
                </a:cubicBezTo>
                <a:cubicBezTo>
                  <a:pt x="585972" y="33844"/>
                  <a:pt x="610261" y="37178"/>
                  <a:pt x="633883" y="45655"/>
                </a:cubicBezTo>
                <a:cubicBezTo>
                  <a:pt x="671507" y="59371"/>
                  <a:pt x="712464" y="57848"/>
                  <a:pt x="749993" y="66896"/>
                </a:cubicBezTo>
                <a:cubicBezTo>
                  <a:pt x="813905" y="82422"/>
                  <a:pt x="892868" y="79754"/>
                  <a:pt x="920490" y="162146"/>
                </a:cubicBezTo>
                <a:cubicBezTo>
                  <a:pt x="924491" y="173766"/>
                  <a:pt x="936016" y="176529"/>
                  <a:pt x="946874" y="180148"/>
                </a:cubicBezTo>
                <a:cubicBezTo>
                  <a:pt x="957733" y="183768"/>
                  <a:pt x="974687" y="186720"/>
                  <a:pt x="980783" y="195579"/>
                </a:cubicBezTo>
                <a:cubicBezTo>
                  <a:pt x="1033742" y="272540"/>
                  <a:pt x="1117086" y="271779"/>
                  <a:pt x="1190333" y="259301"/>
                </a:cubicBezTo>
                <a:cubicBezTo>
                  <a:pt x="1276058" y="245013"/>
                  <a:pt x="1364355" y="222248"/>
                  <a:pt x="1433412" y="161194"/>
                </a:cubicBezTo>
                <a:cubicBezTo>
                  <a:pt x="1451890" y="144905"/>
                  <a:pt x="1468654" y="130808"/>
                  <a:pt x="1494848" y="130047"/>
                </a:cubicBezTo>
                <a:cubicBezTo>
                  <a:pt x="1529423" y="129094"/>
                  <a:pt x="1551045" y="102233"/>
                  <a:pt x="1576191" y="83946"/>
                </a:cubicBezTo>
                <a:cubicBezTo>
                  <a:pt x="1638675" y="38321"/>
                  <a:pt x="1687253" y="38607"/>
                  <a:pt x="1755928" y="73468"/>
                </a:cubicBezTo>
                <a:cubicBezTo>
                  <a:pt x="1814126" y="102996"/>
                  <a:pt x="1875657" y="128236"/>
                  <a:pt x="1944714" y="98234"/>
                </a:cubicBezTo>
                <a:cubicBezTo>
                  <a:pt x="1971726" y="86612"/>
                  <a:pt x="2003016" y="91565"/>
                  <a:pt x="2025105" y="110997"/>
                </a:cubicBezTo>
                <a:cubicBezTo>
                  <a:pt x="2075682" y="150716"/>
                  <a:pt x="2125117" y="150811"/>
                  <a:pt x="2176171" y="112521"/>
                </a:cubicBezTo>
                <a:cubicBezTo>
                  <a:pt x="2195888" y="97662"/>
                  <a:pt x="2214271" y="91947"/>
                  <a:pt x="2237798" y="100138"/>
                </a:cubicBezTo>
                <a:cubicBezTo>
                  <a:pt x="2261325" y="108329"/>
                  <a:pt x="2286280" y="115187"/>
                  <a:pt x="2309521" y="125094"/>
                </a:cubicBezTo>
                <a:cubicBezTo>
                  <a:pt x="2358956" y="145954"/>
                  <a:pt x="2407152" y="158336"/>
                  <a:pt x="2460873" y="135476"/>
                </a:cubicBezTo>
                <a:cubicBezTo>
                  <a:pt x="2489448" y="123474"/>
                  <a:pt x="2521738" y="127093"/>
                  <a:pt x="2554123" y="129285"/>
                </a:cubicBezTo>
                <a:cubicBezTo>
                  <a:pt x="2688807" y="138810"/>
                  <a:pt x="2823776" y="155668"/>
                  <a:pt x="2958840" y="132142"/>
                </a:cubicBezTo>
                <a:cubicBezTo>
                  <a:pt x="2980910" y="129761"/>
                  <a:pt x="3002532" y="124237"/>
                  <a:pt x="3023039" y="115759"/>
                </a:cubicBezTo>
                <a:cubicBezTo>
                  <a:pt x="3052957" y="99186"/>
                  <a:pt x="3089571" y="100424"/>
                  <a:pt x="3118289" y="118997"/>
                </a:cubicBezTo>
                <a:cubicBezTo>
                  <a:pt x="3154960" y="140524"/>
                  <a:pt x="3195632" y="133094"/>
                  <a:pt x="3234399" y="127379"/>
                </a:cubicBezTo>
                <a:cubicBezTo>
                  <a:pt x="3273556" y="121283"/>
                  <a:pt x="3313418" y="121569"/>
                  <a:pt x="3352509" y="127952"/>
                </a:cubicBezTo>
                <a:cubicBezTo>
                  <a:pt x="3409659" y="137477"/>
                  <a:pt x="3465189" y="134428"/>
                  <a:pt x="3518148" y="103853"/>
                </a:cubicBezTo>
                <a:cubicBezTo>
                  <a:pt x="3550819" y="84803"/>
                  <a:pt x="3588062" y="74230"/>
                  <a:pt x="3622923" y="59752"/>
                </a:cubicBezTo>
                <a:cubicBezTo>
                  <a:pt x="3657785" y="45274"/>
                  <a:pt x="3689027" y="39941"/>
                  <a:pt x="3719697" y="76802"/>
                </a:cubicBezTo>
                <a:cubicBezTo>
                  <a:pt x="3742557" y="104234"/>
                  <a:pt x="3781515" y="98995"/>
                  <a:pt x="3813804" y="87470"/>
                </a:cubicBezTo>
                <a:cubicBezTo>
                  <a:pt x="3864382" y="69277"/>
                  <a:pt x="3915341" y="51084"/>
                  <a:pt x="3960299" y="20223"/>
                </a:cubicBezTo>
                <a:cubicBezTo>
                  <a:pt x="4001066" y="-7780"/>
                  <a:pt x="4037070" y="-9685"/>
                  <a:pt x="4081362" y="21843"/>
                </a:cubicBezTo>
                <a:cubicBezTo>
                  <a:pt x="4120795" y="50418"/>
                  <a:pt x="4167087" y="59943"/>
                  <a:pt x="4222903" y="54608"/>
                </a:cubicBezTo>
                <a:cubicBezTo>
                  <a:pt x="4297293" y="47846"/>
                  <a:pt x="4372446" y="39178"/>
                  <a:pt x="4447598" y="38130"/>
                </a:cubicBezTo>
                <a:cubicBezTo>
                  <a:pt x="4469410" y="38130"/>
                  <a:pt x="4484841" y="55561"/>
                  <a:pt x="4504748" y="60609"/>
                </a:cubicBezTo>
                <a:cubicBezTo>
                  <a:pt x="4544277" y="70897"/>
                  <a:pt x="4584186" y="84803"/>
                  <a:pt x="4625239" y="64038"/>
                </a:cubicBezTo>
                <a:cubicBezTo>
                  <a:pt x="4648671" y="52227"/>
                  <a:pt x="4676589" y="53942"/>
                  <a:pt x="4698486" y="68325"/>
                </a:cubicBezTo>
                <a:cubicBezTo>
                  <a:pt x="4785545" y="122522"/>
                  <a:pt x="4880890" y="133952"/>
                  <a:pt x="4980712" y="132523"/>
                </a:cubicBezTo>
                <a:cubicBezTo>
                  <a:pt x="5041291" y="131761"/>
                  <a:pt x="5093298" y="102519"/>
                  <a:pt x="5150543" y="92137"/>
                </a:cubicBezTo>
                <a:cubicBezTo>
                  <a:pt x="5183595" y="86232"/>
                  <a:pt x="5216266" y="64038"/>
                  <a:pt x="5250746" y="85755"/>
                </a:cubicBezTo>
                <a:cubicBezTo>
                  <a:pt x="5256651" y="89470"/>
                  <a:pt x="5259128" y="98804"/>
                  <a:pt x="5263128" y="105567"/>
                </a:cubicBezTo>
                <a:cubicBezTo>
                  <a:pt x="5269701" y="195770"/>
                  <a:pt x="5265319" y="286542"/>
                  <a:pt x="5266938" y="376363"/>
                </a:cubicBezTo>
                <a:cubicBezTo>
                  <a:pt x="5272749" y="693641"/>
                  <a:pt x="5269510" y="1011014"/>
                  <a:pt x="5272844" y="1328292"/>
                </a:cubicBezTo>
                <a:cubicBezTo>
                  <a:pt x="5273320" y="1374964"/>
                  <a:pt x="5256080" y="1387156"/>
                  <a:pt x="5211884" y="1387728"/>
                </a:cubicBezTo>
                <a:cubicBezTo>
                  <a:pt x="5018431" y="1390585"/>
                  <a:pt x="4824883" y="1387061"/>
                  <a:pt x="4631431" y="1388490"/>
                </a:cubicBezTo>
                <a:cubicBezTo>
                  <a:pt x="4008114" y="1392776"/>
                  <a:pt x="3384893" y="1392871"/>
                  <a:pt x="2761673" y="1408111"/>
                </a:cubicBezTo>
                <a:cubicBezTo>
                  <a:pt x="2347907" y="1418303"/>
                  <a:pt x="1933855" y="1417636"/>
                  <a:pt x="1519994" y="1422780"/>
                </a:cubicBezTo>
                <a:cubicBezTo>
                  <a:pt x="1374166" y="1424685"/>
                  <a:pt x="1228338" y="1432305"/>
                  <a:pt x="1082415" y="1432305"/>
                </a:cubicBezTo>
                <a:cubicBezTo>
                  <a:pt x="734181" y="1432591"/>
                  <a:pt x="386709" y="1431352"/>
                  <a:pt x="39999" y="1456212"/>
                </a:cubicBezTo>
                <a:close/>
              </a:path>
            </a:pathLst>
          </a:custGeom>
          <a:solidFill>
            <a:srgbClr val="FFFFFF"/>
          </a:solidFill>
          <a:ln>
            <a:noFill/>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10"/>
          <p:cNvSpPr/>
          <p:nvPr/>
        </p:nvSpPr>
        <p:spPr>
          <a:xfrm rot="-5400000">
            <a:off x="7528214" y="2617086"/>
            <a:ext cx="6675566" cy="1430247"/>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rgbClr val="F2F2F2"/>
          </a:solidFill>
          <a:ln>
            <a:noFill/>
          </a:ln>
          <a:effectLst>
            <a:outerShdw blurRad="50800" dist="38100" dir="16200000" rotWithShape="0">
              <a:srgbClr val="000000">
                <a:alpha val="12549"/>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10"/>
          <p:cNvSpPr/>
          <p:nvPr/>
        </p:nvSpPr>
        <p:spPr>
          <a:xfrm rot="-5400000" flipH="1">
            <a:off x="8165205" y="2676787"/>
            <a:ext cx="6853627" cy="1501228"/>
          </a:xfrm>
          <a:custGeom>
            <a:avLst/>
            <a:gdLst/>
            <a:ahLst/>
            <a:cxnLst/>
            <a:rect l="l" t="t" r="r" b="b"/>
            <a:pathLst>
              <a:path w="5272021" h="1457503" extrusionOk="0">
                <a:moveTo>
                  <a:pt x="39999" y="1456212"/>
                </a:moveTo>
                <a:cubicBezTo>
                  <a:pt x="14853" y="1441259"/>
                  <a:pt x="10758" y="1418112"/>
                  <a:pt x="10853" y="1390871"/>
                </a:cubicBezTo>
                <a:cubicBezTo>
                  <a:pt x="11329" y="1273428"/>
                  <a:pt x="14472" y="1155889"/>
                  <a:pt x="9519" y="1038446"/>
                </a:cubicBezTo>
                <a:cubicBezTo>
                  <a:pt x="-768" y="792796"/>
                  <a:pt x="3614" y="547052"/>
                  <a:pt x="851" y="301401"/>
                </a:cubicBezTo>
                <a:cubicBezTo>
                  <a:pt x="280" y="253776"/>
                  <a:pt x="11805" y="227869"/>
                  <a:pt x="65907" y="225201"/>
                </a:cubicBezTo>
                <a:cubicBezTo>
                  <a:pt x="118009" y="222725"/>
                  <a:pt x="167253" y="201770"/>
                  <a:pt x="214973" y="179958"/>
                </a:cubicBezTo>
                <a:cubicBezTo>
                  <a:pt x="250883" y="163575"/>
                  <a:pt x="285078" y="144620"/>
                  <a:pt x="328130" y="157288"/>
                </a:cubicBezTo>
                <a:cubicBezTo>
                  <a:pt x="352800" y="164527"/>
                  <a:pt x="369754" y="144430"/>
                  <a:pt x="380994" y="124712"/>
                </a:cubicBezTo>
                <a:cubicBezTo>
                  <a:pt x="398806" y="93280"/>
                  <a:pt x="424523" y="81850"/>
                  <a:pt x="459861" y="83374"/>
                </a:cubicBezTo>
                <a:cubicBezTo>
                  <a:pt x="497961" y="84898"/>
                  <a:pt x="535014" y="78421"/>
                  <a:pt x="566161" y="51179"/>
                </a:cubicBezTo>
                <a:cubicBezTo>
                  <a:pt x="585972" y="33844"/>
                  <a:pt x="610261" y="37178"/>
                  <a:pt x="633883" y="45655"/>
                </a:cubicBezTo>
                <a:cubicBezTo>
                  <a:pt x="671507" y="59371"/>
                  <a:pt x="712464" y="57848"/>
                  <a:pt x="749993" y="66896"/>
                </a:cubicBezTo>
                <a:cubicBezTo>
                  <a:pt x="813905" y="82422"/>
                  <a:pt x="892868" y="79754"/>
                  <a:pt x="920490" y="162146"/>
                </a:cubicBezTo>
                <a:cubicBezTo>
                  <a:pt x="924491" y="173766"/>
                  <a:pt x="936016" y="176529"/>
                  <a:pt x="946874" y="180148"/>
                </a:cubicBezTo>
                <a:cubicBezTo>
                  <a:pt x="957733" y="183768"/>
                  <a:pt x="974687" y="186720"/>
                  <a:pt x="980783" y="195579"/>
                </a:cubicBezTo>
                <a:cubicBezTo>
                  <a:pt x="1033742" y="272540"/>
                  <a:pt x="1117086" y="271779"/>
                  <a:pt x="1190333" y="259301"/>
                </a:cubicBezTo>
                <a:cubicBezTo>
                  <a:pt x="1276058" y="245013"/>
                  <a:pt x="1364355" y="222248"/>
                  <a:pt x="1433412" y="161194"/>
                </a:cubicBezTo>
                <a:cubicBezTo>
                  <a:pt x="1451890" y="144905"/>
                  <a:pt x="1468654" y="130808"/>
                  <a:pt x="1494848" y="130047"/>
                </a:cubicBezTo>
                <a:cubicBezTo>
                  <a:pt x="1529423" y="129094"/>
                  <a:pt x="1551045" y="102233"/>
                  <a:pt x="1576191" y="83946"/>
                </a:cubicBezTo>
                <a:cubicBezTo>
                  <a:pt x="1638675" y="38321"/>
                  <a:pt x="1687253" y="38607"/>
                  <a:pt x="1755928" y="73468"/>
                </a:cubicBezTo>
                <a:cubicBezTo>
                  <a:pt x="1814126" y="102996"/>
                  <a:pt x="1875657" y="128236"/>
                  <a:pt x="1944714" y="98234"/>
                </a:cubicBezTo>
                <a:cubicBezTo>
                  <a:pt x="1971726" y="86612"/>
                  <a:pt x="2003016" y="91565"/>
                  <a:pt x="2025105" y="110997"/>
                </a:cubicBezTo>
                <a:cubicBezTo>
                  <a:pt x="2075682" y="150716"/>
                  <a:pt x="2125117" y="150811"/>
                  <a:pt x="2176171" y="112521"/>
                </a:cubicBezTo>
                <a:cubicBezTo>
                  <a:pt x="2195888" y="97662"/>
                  <a:pt x="2214271" y="91947"/>
                  <a:pt x="2237798" y="100138"/>
                </a:cubicBezTo>
                <a:cubicBezTo>
                  <a:pt x="2261325" y="108329"/>
                  <a:pt x="2286280" y="115187"/>
                  <a:pt x="2309521" y="125094"/>
                </a:cubicBezTo>
                <a:cubicBezTo>
                  <a:pt x="2358956" y="145954"/>
                  <a:pt x="2407152" y="158336"/>
                  <a:pt x="2460873" y="135476"/>
                </a:cubicBezTo>
                <a:cubicBezTo>
                  <a:pt x="2489448" y="123474"/>
                  <a:pt x="2521738" y="127093"/>
                  <a:pt x="2554123" y="129285"/>
                </a:cubicBezTo>
                <a:cubicBezTo>
                  <a:pt x="2688807" y="138810"/>
                  <a:pt x="2823776" y="155668"/>
                  <a:pt x="2958840" y="132142"/>
                </a:cubicBezTo>
                <a:cubicBezTo>
                  <a:pt x="2980910" y="129761"/>
                  <a:pt x="3002532" y="124237"/>
                  <a:pt x="3023039" y="115759"/>
                </a:cubicBezTo>
                <a:cubicBezTo>
                  <a:pt x="3052957" y="99186"/>
                  <a:pt x="3089571" y="100424"/>
                  <a:pt x="3118289" y="118997"/>
                </a:cubicBezTo>
                <a:cubicBezTo>
                  <a:pt x="3154960" y="140524"/>
                  <a:pt x="3195632" y="133094"/>
                  <a:pt x="3234399" y="127379"/>
                </a:cubicBezTo>
                <a:cubicBezTo>
                  <a:pt x="3273556" y="121283"/>
                  <a:pt x="3313418" y="121569"/>
                  <a:pt x="3352509" y="127952"/>
                </a:cubicBezTo>
                <a:cubicBezTo>
                  <a:pt x="3409659" y="137477"/>
                  <a:pt x="3465189" y="134428"/>
                  <a:pt x="3518148" y="103853"/>
                </a:cubicBezTo>
                <a:cubicBezTo>
                  <a:pt x="3550819" y="84803"/>
                  <a:pt x="3588062" y="74230"/>
                  <a:pt x="3622923" y="59752"/>
                </a:cubicBezTo>
                <a:cubicBezTo>
                  <a:pt x="3657785" y="45274"/>
                  <a:pt x="3689027" y="39941"/>
                  <a:pt x="3719697" y="76802"/>
                </a:cubicBezTo>
                <a:cubicBezTo>
                  <a:pt x="3742557" y="104234"/>
                  <a:pt x="3781515" y="98995"/>
                  <a:pt x="3813804" y="87470"/>
                </a:cubicBezTo>
                <a:cubicBezTo>
                  <a:pt x="3864382" y="69277"/>
                  <a:pt x="3915341" y="51084"/>
                  <a:pt x="3960299" y="20223"/>
                </a:cubicBezTo>
                <a:cubicBezTo>
                  <a:pt x="4001066" y="-7780"/>
                  <a:pt x="4037070" y="-9685"/>
                  <a:pt x="4081362" y="21843"/>
                </a:cubicBezTo>
                <a:cubicBezTo>
                  <a:pt x="4120795" y="50418"/>
                  <a:pt x="4167087" y="59943"/>
                  <a:pt x="4222903" y="54608"/>
                </a:cubicBezTo>
                <a:cubicBezTo>
                  <a:pt x="4297293" y="47846"/>
                  <a:pt x="4372446" y="39178"/>
                  <a:pt x="4447598" y="38130"/>
                </a:cubicBezTo>
                <a:cubicBezTo>
                  <a:pt x="4469410" y="38130"/>
                  <a:pt x="4484841" y="55561"/>
                  <a:pt x="4504748" y="60609"/>
                </a:cubicBezTo>
                <a:cubicBezTo>
                  <a:pt x="4544277" y="70897"/>
                  <a:pt x="4584186" y="84803"/>
                  <a:pt x="4625239" y="64038"/>
                </a:cubicBezTo>
                <a:cubicBezTo>
                  <a:pt x="4648671" y="52227"/>
                  <a:pt x="4676589" y="53942"/>
                  <a:pt x="4698486" y="68325"/>
                </a:cubicBezTo>
                <a:cubicBezTo>
                  <a:pt x="4785545" y="122522"/>
                  <a:pt x="4880890" y="133952"/>
                  <a:pt x="4980712" y="132523"/>
                </a:cubicBezTo>
                <a:cubicBezTo>
                  <a:pt x="5041291" y="131761"/>
                  <a:pt x="5093298" y="102519"/>
                  <a:pt x="5150543" y="92137"/>
                </a:cubicBezTo>
                <a:cubicBezTo>
                  <a:pt x="5183595" y="86232"/>
                  <a:pt x="5216266" y="64038"/>
                  <a:pt x="5250746" y="85755"/>
                </a:cubicBezTo>
                <a:cubicBezTo>
                  <a:pt x="5256651" y="89470"/>
                  <a:pt x="5259128" y="98804"/>
                  <a:pt x="5263128" y="105567"/>
                </a:cubicBezTo>
                <a:cubicBezTo>
                  <a:pt x="5269701" y="195770"/>
                  <a:pt x="5265319" y="286542"/>
                  <a:pt x="5266938" y="376363"/>
                </a:cubicBezTo>
                <a:cubicBezTo>
                  <a:pt x="5272749" y="693641"/>
                  <a:pt x="5269510" y="1011014"/>
                  <a:pt x="5272844" y="1328292"/>
                </a:cubicBezTo>
                <a:cubicBezTo>
                  <a:pt x="5273320" y="1374964"/>
                  <a:pt x="5256080" y="1387156"/>
                  <a:pt x="5211884" y="1387728"/>
                </a:cubicBezTo>
                <a:cubicBezTo>
                  <a:pt x="5018431" y="1390585"/>
                  <a:pt x="4824883" y="1387061"/>
                  <a:pt x="4631431" y="1388490"/>
                </a:cubicBezTo>
                <a:cubicBezTo>
                  <a:pt x="4008114" y="1392776"/>
                  <a:pt x="3384893" y="1392871"/>
                  <a:pt x="2761673" y="1408111"/>
                </a:cubicBezTo>
                <a:cubicBezTo>
                  <a:pt x="2347907" y="1418303"/>
                  <a:pt x="1933855" y="1417636"/>
                  <a:pt x="1519994" y="1422780"/>
                </a:cubicBezTo>
                <a:cubicBezTo>
                  <a:pt x="1374166" y="1424685"/>
                  <a:pt x="1228338" y="1432305"/>
                  <a:pt x="1082415" y="1432305"/>
                </a:cubicBezTo>
                <a:cubicBezTo>
                  <a:pt x="734181" y="1432591"/>
                  <a:pt x="386709" y="1431352"/>
                  <a:pt x="39999" y="145621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10"/>
          <p:cNvSpPr/>
          <p:nvPr/>
        </p:nvSpPr>
        <p:spPr>
          <a:xfrm rot="10800000" flipH="1">
            <a:off x="10840073" y="43682"/>
            <a:ext cx="1403590" cy="6688711"/>
          </a:xfrm>
          <a:custGeom>
            <a:avLst/>
            <a:gdLst/>
            <a:ahLst/>
            <a:cxnLst/>
            <a:rect l="l" t="t" r="r" b="b"/>
            <a:pathLst>
              <a:path w="2540434" h="12106265" extrusionOk="0">
                <a:moveTo>
                  <a:pt x="906371" y="11229222"/>
                </a:moveTo>
                <a:lnTo>
                  <a:pt x="508563" y="11229222"/>
                </a:lnTo>
                <a:lnTo>
                  <a:pt x="508563" y="11661995"/>
                </a:lnTo>
                <a:lnTo>
                  <a:pt x="906371" y="11661995"/>
                </a:lnTo>
                <a:close/>
                <a:moveTo>
                  <a:pt x="906371" y="10778457"/>
                </a:moveTo>
                <a:lnTo>
                  <a:pt x="508563" y="10778457"/>
                </a:lnTo>
                <a:lnTo>
                  <a:pt x="508563" y="11211222"/>
                </a:lnTo>
                <a:lnTo>
                  <a:pt x="906371" y="11211222"/>
                </a:lnTo>
                <a:close/>
                <a:moveTo>
                  <a:pt x="906371" y="10327692"/>
                </a:moveTo>
                <a:lnTo>
                  <a:pt x="508563" y="10327692"/>
                </a:lnTo>
                <a:lnTo>
                  <a:pt x="508563" y="10760457"/>
                </a:lnTo>
                <a:lnTo>
                  <a:pt x="906371" y="10760457"/>
                </a:lnTo>
                <a:close/>
                <a:moveTo>
                  <a:pt x="906371" y="9876927"/>
                </a:moveTo>
                <a:lnTo>
                  <a:pt x="508563" y="9876927"/>
                </a:lnTo>
                <a:lnTo>
                  <a:pt x="508563" y="10309692"/>
                </a:lnTo>
                <a:lnTo>
                  <a:pt x="906371" y="10309692"/>
                </a:lnTo>
                <a:close/>
                <a:moveTo>
                  <a:pt x="906371" y="9426162"/>
                </a:moveTo>
                <a:lnTo>
                  <a:pt x="508563" y="9426162"/>
                </a:lnTo>
                <a:lnTo>
                  <a:pt x="508563" y="9858927"/>
                </a:lnTo>
                <a:lnTo>
                  <a:pt x="906371" y="9858927"/>
                </a:lnTo>
                <a:close/>
                <a:moveTo>
                  <a:pt x="906371" y="8975397"/>
                </a:moveTo>
                <a:lnTo>
                  <a:pt x="508563" y="8975397"/>
                </a:lnTo>
                <a:lnTo>
                  <a:pt x="508563" y="9408162"/>
                </a:lnTo>
                <a:lnTo>
                  <a:pt x="906371" y="9408162"/>
                </a:lnTo>
                <a:close/>
                <a:moveTo>
                  <a:pt x="906371" y="8524632"/>
                </a:moveTo>
                <a:lnTo>
                  <a:pt x="508563" y="8524632"/>
                </a:lnTo>
                <a:lnTo>
                  <a:pt x="508563" y="8957397"/>
                </a:lnTo>
                <a:lnTo>
                  <a:pt x="906371" y="8957397"/>
                </a:lnTo>
                <a:close/>
                <a:moveTo>
                  <a:pt x="906371" y="8073867"/>
                </a:moveTo>
                <a:lnTo>
                  <a:pt x="508563" y="8073867"/>
                </a:lnTo>
                <a:lnTo>
                  <a:pt x="508563" y="8506632"/>
                </a:lnTo>
                <a:lnTo>
                  <a:pt x="906371" y="8506632"/>
                </a:lnTo>
                <a:close/>
                <a:moveTo>
                  <a:pt x="906371" y="7623102"/>
                </a:moveTo>
                <a:lnTo>
                  <a:pt x="508563" y="7623102"/>
                </a:lnTo>
                <a:lnTo>
                  <a:pt x="508563" y="8055867"/>
                </a:lnTo>
                <a:lnTo>
                  <a:pt x="906371" y="8055867"/>
                </a:lnTo>
                <a:close/>
                <a:moveTo>
                  <a:pt x="906371" y="7172337"/>
                </a:moveTo>
                <a:lnTo>
                  <a:pt x="508563" y="7172337"/>
                </a:lnTo>
                <a:lnTo>
                  <a:pt x="508563" y="7605102"/>
                </a:lnTo>
                <a:lnTo>
                  <a:pt x="906371" y="7605102"/>
                </a:lnTo>
                <a:close/>
                <a:moveTo>
                  <a:pt x="906371" y="6721572"/>
                </a:moveTo>
                <a:lnTo>
                  <a:pt x="508563" y="6721572"/>
                </a:lnTo>
                <a:lnTo>
                  <a:pt x="508563" y="7154337"/>
                </a:lnTo>
                <a:lnTo>
                  <a:pt x="906371" y="7154337"/>
                </a:lnTo>
                <a:close/>
                <a:moveTo>
                  <a:pt x="906371" y="6270807"/>
                </a:moveTo>
                <a:lnTo>
                  <a:pt x="508563" y="6270807"/>
                </a:lnTo>
                <a:lnTo>
                  <a:pt x="508563" y="6703572"/>
                </a:lnTo>
                <a:lnTo>
                  <a:pt x="906371" y="6703572"/>
                </a:lnTo>
                <a:close/>
                <a:moveTo>
                  <a:pt x="906371" y="5820043"/>
                </a:moveTo>
                <a:lnTo>
                  <a:pt x="508563" y="5820043"/>
                </a:lnTo>
                <a:lnTo>
                  <a:pt x="508563" y="6252807"/>
                </a:lnTo>
                <a:lnTo>
                  <a:pt x="906371" y="6252807"/>
                </a:lnTo>
                <a:close/>
                <a:moveTo>
                  <a:pt x="906371" y="5369278"/>
                </a:moveTo>
                <a:lnTo>
                  <a:pt x="508563" y="5369278"/>
                </a:lnTo>
                <a:lnTo>
                  <a:pt x="508563" y="5802043"/>
                </a:lnTo>
                <a:lnTo>
                  <a:pt x="906371" y="5802043"/>
                </a:lnTo>
                <a:close/>
                <a:moveTo>
                  <a:pt x="906371" y="4918514"/>
                </a:moveTo>
                <a:lnTo>
                  <a:pt x="508563" y="4918514"/>
                </a:lnTo>
                <a:lnTo>
                  <a:pt x="508563" y="5351279"/>
                </a:lnTo>
                <a:lnTo>
                  <a:pt x="906371" y="5351279"/>
                </a:lnTo>
                <a:close/>
                <a:moveTo>
                  <a:pt x="906371" y="4467748"/>
                </a:moveTo>
                <a:lnTo>
                  <a:pt x="508563" y="4467748"/>
                </a:lnTo>
                <a:lnTo>
                  <a:pt x="508563" y="4900515"/>
                </a:lnTo>
                <a:lnTo>
                  <a:pt x="906371" y="4900515"/>
                </a:lnTo>
                <a:close/>
                <a:moveTo>
                  <a:pt x="906371" y="4016986"/>
                </a:moveTo>
                <a:lnTo>
                  <a:pt x="508563" y="4016986"/>
                </a:lnTo>
                <a:lnTo>
                  <a:pt x="508563" y="4449747"/>
                </a:lnTo>
                <a:lnTo>
                  <a:pt x="906371" y="4449747"/>
                </a:lnTo>
                <a:close/>
                <a:moveTo>
                  <a:pt x="906371" y="3566223"/>
                </a:moveTo>
                <a:lnTo>
                  <a:pt x="508563" y="3566223"/>
                </a:lnTo>
                <a:lnTo>
                  <a:pt x="508563" y="3998986"/>
                </a:lnTo>
                <a:lnTo>
                  <a:pt x="906371" y="3998986"/>
                </a:lnTo>
                <a:close/>
                <a:moveTo>
                  <a:pt x="906371" y="3115457"/>
                </a:moveTo>
                <a:lnTo>
                  <a:pt x="508563" y="3115457"/>
                </a:lnTo>
                <a:lnTo>
                  <a:pt x="508563" y="3548223"/>
                </a:lnTo>
                <a:lnTo>
                  <a:pt x="906371" y="3548223"/>
                </a:lnTo>
                <a:close/>
                <a:moveTo>
                  <a:pt x="906371" y="2664692"/>
                </a:moveTo>
                <a:lnTo>
                  <a:pt x="508563" y="2664692"/>
                </a:lnTo>
                <a:lnTo>
                  <a:pt x="508563" y="3097456"/>
                </a:lnTo>
                <a:lnTo>
                  <a:pt x="906371" y="3097456"/>
                </a:lnTo>
                <a:close/>
                <a:moveTo>
                  <a:pt x="906371" y="2213928"/>
                </a:moveTo>
                <a:lnTo>
                  <a:pt x="508564" y="2213928"/>
                </a:lnTo>
                <a:lnTo>
                  <a:pt x="508563" y="2646692"/>
                </a:lnTo>
                <a:lnTo>
                  <a:pt x="906371" y="2646692"/>
                </a:lnTo>
                <a:close/>
                <a:moveTo>
                  <a:pt x="906371" y="1763161"/>
                </a:moveTo>
                <a:lnTo>
                  <a:pt x="508564" y="1763161"/>
                </a:lnTo>
                <a:lnTo>
                  <a:pt x="508564" y="2195928"/>
                </a:lnTo>
                <a:lnTo>
                  <a:pt x="906371" y="2195928"/>
                </a:lnTo>
                <a:close/>
                <a:moveTo>
                  <a:pt x="906371" y="1312397"/>
                </a:moveTo>
                <a:lnTo>
                  <a:pt x="508564" y="1312397"/>
                </a:lnTo>
                <a:lnTo>
                  <a:pt x="508564" y="1745161"/>
                </a:lnTo>
                <a:lnTo>
                  <a:pt x="906371" y="1745161"/>
                </a:lnTo>
                <a:close/>
                <a:moveTo>
                  <a:pt x="906371" y="861632"/>
                </a:moveTo>
                <a:lnTo>
                  <a:pt x="508564" y="861632"/>
                </a:lnTo>
                <a:lnTo>
                  <a:pt x="508564" y="1294397"/>
                </a:lnTo>
                <a:lnTo>
                  <a:pt x="906371" y="1294397"/>
                </a:lnTo>
                <a:close/>
                <a:moveTo>
                  <a:pt x="906371" y="410868"/>
                </a:moveTo>
                <a:lnTo>
                  <a:pt x="508564" y="410868"/>
                </a:lnTo>
                <a:lnTo>
                  <a:pt x="508564" y="843632"/>
                </a:lnTo>
                <a:lnTo>
                  <a:pt x="906371" y="843632"/>
                </a:lnTo>
                <a:close/>
                <a:moveTo>
                  <a:pt x="1322177" y="11229222"/>
                </a:moveTo>
                <a:lnTo>
                  <a:pt x="924371" y="11229222"/>
                </a:lnTo>
                <a:lnTo>
                  <a:pt x="924371" y="11661995"/>
                </a:lnTo>
                <a:lnTo>
                  <a:pt x="1322177" y="11661995"/>
                </a:lnTo>
                <a:close/>
                <a:moveTo>
                  <a:pt x="1322177" y="10778457"/>
                </a:moveTo>
                <a:lnTo>
                  <a:pt x="924371" y="10778457"/>
                </a:lnTo>
                <a:lnTo>
                  <a:pt x="924371" y="11211222"/>
                </a:lnTo>
                <a:lnTo>
                  <a:pt x="1322177" y="11211222"/>
                </a:lnTo>
                <a:close/>
                <a:moveTo>
                  <a:pt x="1322177" y="10327692"/>
                </a:moveTo>
                <a:lnTo>
                  <a:pt x="924371" y="10327692"/>
                </a:lnTo>
                <a:lnTo>
                  <a:pt x="924371" y="10760457"/>
                </a:lnTo>
                <a:lnTo>
                  <a:pt x="1322177" y="10760457"/>
                </a:lnTo>
                <a:close/>
                <a:moveTo>
                  <a:pt x="1322177" y="9876927"/>
                </a:moveTo>
                <a:lnTo>
                  <a:pt x="924371" y="9876927"/>
                </a:lnTo>
                <a:lnTo>
                  <a:pt x="924371" y="10309692"/>
                </a:lnTo>
                <a:lnTo>
                  <a:pt x="1322177" y="10309692"/>
                </a:lnTo>
                <a:close/>
                <a:moveTo>
                  <a:pt x="1322177" y="9426162"/>
                </a:moveTo>
                <a:lnTo>
                  <a:pt x="924371" y="9426162"/>
                </a:lnTo>
                <a:lnTo>
                  <a:pt x="924371" y="9858927"/>
                </a:lnTo>
                <a:lnTo>
                  <a:pt x="1322177" y="9858927"/>
                </a:lnTo>
                <a:close/>
                <a:moveTo>
                  <a:pt x="1322177" y="8975397"/>
                </a:moveTo>
                <a:lnTo>
                  <a:pt x="924371" y="8975397"/>
                </a:lnTo>
                <a:lnTo>
                  <a:pt x="924371" y="9408162"/>
                </a:lnTo>
                <a:lnTo>
                  <a:pt x="1322177" y="9408162"/>
                </a:lnTo>
                <a:close/>
                <a:moveTo>
                  <a:pt x="1322177" y="8524632"/>
                </a:moveTo>
                <a:lnTo>
                  <a:pt x="924371" y="8524632"/>
                </a:lnTo>
                <a:lnTo>
                  <a:pt x="924371" y="8957397"/>
                </a:lnTo>
                <a:lnTo>
                  <a:pt x="1322177" y="8957397"/>
                </a:lnTo>
                <a:close/>
                <a:moveTo>
                  <a:pt x="1322177" y="8073867"/>
                </a:moveTo>
                <a:lnTo>
                  <a:pt x="924371" y="8073867"/>
                </a:lnTo>
                <a:lnTo>
                  <a:pt x="924371" y="8506632"/>
                </a:lnTo>
                <a:lnTo>
                  <a:pt x="1322177" y="8506632"/>
                </a:lnTo>
                <a:close/>
                <a:moveTo>
                  <a:pt x="1322177" y="7623102"/>
                </a:moveTo>
                <a:lnTo>
                  <a:pt x="924371" y="7623102"/>
                </a:lnTo>
                <a:lnTo>
                  <a:pt x="924371" y="8055867"/>
                </a:lnTo>
                <a:lnTo>
                  <a:pt x="1322177" y="8055867"/>
                </a:lnTo>
                <a:close/>
                <a:moveTo>
                  <a:pt x="1322177" y="7172337"/>
                </a:moveTo>
                <a:lnTo>
                  <a:pt x="924371" y="7172337"/>
                </a:lnTo>
                <a:lnTo>
                  <a:pt x="924371" y="7605102"/>
                </a:lnTo>
                <a:lnTo>
                  <a:pt x="1322177" y="7605102"/>
                </a:lnTo>
                <a:close/>
                <a:moveTo>
                  <a:pt x="1322177" y="6721572"/>
                </a:moveTo>
                <a:lnTo>
                  <a:pt x="924371" y="6721572"/>
                </a:lnTo>
                <a:lnTo>
                  <a:pt x="924371" y="7154337"/>
                </a:lnTo>
                <a:lnTo>
                  <a:pt x="1322177" y="7154337"/>
                </a:lnTo>
                <a:close/>
                <a:moveTo>
                  <a:pt x="1322177" y="6270807"/>
                </a:moveTo>
                <a:lnTo>
                  <a:pt x="924371" y="6270807"/>
                </a:lnTo>
                <a:lnTo>
                  <a:pt x="924371" y="6703572"/>
                </a:lnTo>
                <a:lnTo>
                  <a:pt x="1322177" y="6703572"/>
                </a:lnTo>
                <a:close/>
                <a:moveTo>
                  <a:pt x="1322177" y="5820043"/>
                </a:moveTo>
                <a:lnTo>
                  <a:pt x="924371" y="5820043"/>
                </a:lnTo>
                <a:lnTo>
                  <a:pt x="924371" y="6252807"/>
                </a:lnTo>
                <a:lnTo>
                  <a:pt x="1322177" y="6252807"/>
                </a:lnTo>
                <a:close/>
                <a:moveTo>
                  <a:pt x="1322177" y="5369278"/>
                </a:moveTo>
                <a:lnTo>
                  <a:pt x="924371" y="5369278"/>
                </a:lnTo>
                <a:lnTo>
                  <a:pt x="924371" y="5802043"/>
                </a:lnTo>
                <a:lnTo>
                  <a:pt x="1322177" y="5802043"/>
                </a:lnTo>
                <a:close/>
                <a:moveTo>
                  <a:pt x="1322177" y="4918514"/>
                </a:moveTo>
                <a:lnTo>
                  <a:pt x="924371" y="4918514"/>
                </a:lnTo>
                <a:lnTo>
                  <a:pt x="924371" y="5351279"/>
                </a:lnTo>
                <a:lnTo>
                  <a:pt x="1322177" y="5351279"/>
                </a:lnTo>
                <a:close/>
                <a:moveTo>
                  <a:pt x="1322177" y="4467748"/>
                </a:moveTo>
                <a:lnTo>
                  <a:pt x="924371" y="4467748"/>
                </a:lnTo>
                <a:lnTo>
                  <a:pt x="924371" y="4900515"/>
                </a:lnTo>
                <a:lnTo>
                  <a:pt x="1322177" y="4900515"/>
                </a:lnTo>
                <a:close/>
                <a:moveTo>
                  <a:pt x="1322177" y="4016987"/>
                </a:moveTo>
                <a:lnTo>
                  <a:pt x="924371" y="4016986"/>
                </a:lnTo>
                <a:lnTo>
                  <a:pt x="924371" y="4449747"/>
                </a:lnTo>
                <a:lnTo>
                  <a:pt x="1322177" y="4449747"/>
                </a:lnTo>
                <a:close/>
                <a:moveTo>
                  <a:pt x="1322178" y="3566223"/>
                </a:moveTo>
                <a:lnTo>
                  <a:pt x="924371" y="3566223"/>
                </a:lnTo>
                <a:lnTo>
                  <a:pt x="924371" y="3998986"/>
                </a:lnTo>
                <a:lnTo>
                  <a:pt x="1322177" y="3998987"/>
                </a:lnTo>
                <a:close/>
                <a:moveTo>
                  <a:pt x="1322178" y="3115457"/>
                </a:moveTo>
                <a:lnTo>
                  <a:pt x="924371" y="3115457"/>
                </a:lnTo>
                <a:lnTo>
                  <a:pt x="924371" y="3548223"/>
                </a:lnTo>
                <a:lnTo>
                  <a:pt x="1322178" y="3548223"/>
                </a:lnTo>
                <a:close/>
                <a:moveTo>
                  <a:pt x="1322178" y="2664693"/>
                </a:moveTo>
                <a:lnTo>
                  <a:pt x="924371" y="2664692"/>
                </a:lnTo>
                <a:lnTo>
                  <a:pt x="924371" y="3097456"/>
                </a:lnTo>
                <a:lnTo>
                  <a:pt x="1322178" y="3097456"/>
                </a:lnTo>
                <a:close/>
                <a:moveTo>
                  <a:pt x="1322178" y="2213928"/>
                </a:moveTo>
                <a:lnTo>
                  <a:pt x="924371" y="2213928"/>
                </a:lnTo>
                <a:lnTo>
                  <a:pt x="924371" y="2646692"/>
                </a:lnTo>
                <a:lnTo>
                  <a:pt x="1322178" y="2646693"/>
                </a:lnTo>
                <a:close/>
                <a:moveTo>
                  <a:pt x="1322178" y="1763161"/>
                </a:moveTo>
                <a:lnTo>
                  <a:pt x="924371" y="1763161"/>
                </a:lnTo>
                <a:lnTo>
                  <a:pt x="924371" y="2195928"/>
                </a:lnTo>
                <a:lnTo>
                  <a:pt x="1322178" y="2195928"/>
                </a:lnTo>
                <a:close/>
                <a:moveTo>
                  <a:pt x="1322178" y="1312397"/>
                </a:moveTo>
                <a:lnTo>
                  <a:pt x="924371" y="1312397"/>
                </a:lnTo>
                <a:lnTo>
                  <a:pt x="924371" y="1745161"/>
                </a:lnTo>
                <a:lnTo>
                  <a:pt x="1322178" y="1745161"/>
                </a:lnTo>
                <a:close/>
                <a:moveTo>
                  <a:pt x="1322178" y="861632"/>
                </a:moveTo>
                <a:lnTo>
                  <a:pt x="924371" y="861632"/>
                </a:lnTo>
                <a:lnTo>
                  <a:pt x="924371" y="1294397"/>
                </a:lnTo>
                <a:lnTo>
                  <a:pt x="1322178" y="1294397"/>
                </a:lnTo>
                <a:close/>
                <a:moveTo>
                  <a:pt x="1322178" y="410868"/>
                </a:moveTo>
                <a:lnTo>
                  <a:pt x="924371" y="410868"/>
                </a:lnTo>
                <a:lnTo>
                  <a:pt x="924371" y="843632"/>
                </a:lnTo>
                <a:lnTo>
                  <a:pt x="1322178" y="843632"/>
                </a:lnTo>
                <a:close/>
                <a:moveTo>
                  <a:pt x="1737984" y="11229222"/>
                </a:moveTo>
                <a:lnTo>
                  <a:pt x="1340177" y="11229222"/>
                </a:lnTo>
                <a:lnTo>
                  <a:pt x="1340177" y="11661995"/>
                </a:lnTo>
                <a:lnTo>
                  <a:pt x="1737984" y="11661995"/>
                </a:lnTo>
                <a:close/>
                <a:moveTo>
                  <a:pt x="1737984" y="10778457"/>
                </a:moveTo>
                <a:lnTo>
                  <a:pt x="1340177" y="10778457"/>
                </a:lnTo>
                <a:lnTo>
                  <a:pt x="1340177" y="11211222"/>
                </a:lnTo>
                <a:lnTo>
                  <a:pt x="1737984" y="11211222"/>
                </a:lnTo>
                <a:close/>
                <a:moveTo>
                  <a:pt x="1737984" y="10327692"/>
                </a:moveTo>
                <a:lnTo>
                  <a:pt x="1340177" y="10327692"/>
                </a:lnTo>
                <a:lnTo>
                  <a:pt x="1340177" y="10760457"/>
                </a:lnTo>
                <a:lnTo>
                  <a:pt x="1737984" y="10760457"/>
                </a:lnTo>
                <a:close/>
                <a:moveTo>
                  <a:pt x="1737984" y="9876927"/>
                </a:moveTo>
                <a:lnTo>
                  <a:pt x="1340177" y="9876927"/>
                </a:lnTo>
                <a:lnTo>
                  <a:pt x="1340177" y="10309692"/>
                </a:lnTo>
                <a:lnTo>
                  <a:pt x="1737984" y="10309692"/>
                </a:lnTo>
                <a:close/>
                <a:moveTo>
                  <a:pt x="1737984" y="9426162"/>
                </a:moveTo>
                <a:lnTo>
                  <a:pt x="1340177" y="9426162"/>
                </a:lnTo>
                <a:lnTo>
                  <a:pt x="1340177" y="9858927"/>
                </a:lnTo>
                <a:lnTo>
                  <a:pt x="1737984" y="9858927"/>
                </a:lnTo>
                <a:close/>
                <a:moveTo>
                  <a:pt x="1737984" y="8975397"/>
                </a:moveTo>
                <a:lnTo>
                  <a:pt x="1340177" y="8975397"/>
                </a:lnTo>
                <a:lnTo>
                  <a:pt x="1340177" y="9408162"/>
                </a:lnTo>
                <a:lnTo>
                  <a:pt x="1737984" y="9408162"/>
                </a:lnTo>
                <a:close/>
                <a:moveTo>
                  <a:pt x="1737984" y="8524632"/>
                </a:moveTo>
                <a:lnTo>
                  <a:pt x="1340177" y="8524632"/>
                </a:lnTo>
                <a:lnTo>
                  <a:pt x="1340177" y="8957397"/>
                </a:lnTo>
                <a:lnTo>
                  <a:pt x="1737984" y="8957397"/>
                </a:lnTo>
                <a:close/>
                <a:moveTo>
                  <a:pt x="1737984" y="8073867"/>
                </a:moveTo>
                <a:lnTo>
                  <a:pt x="1340177" y="8073867"/>
                </a:lnTo>
                <a:lnTo>
                  <a:pt x="1340177" y="8506632"/>
                </a:lnTo>
                <a:lnTo>
                  <a:pt x="1737984" y="8506632"/>
                </a:lnTo>
                <a:close/>
                <a:moveTo>
                  <a:pt x="1737984" y="7623102"/>
                </a:moveTo>
                <a:lnTo>
                  <a:pt x="1340177" y="7623102"/>
                </a:lnTo>
                <a:lnTo>
                  <a:pt x="1340177" y="8055867"/>
                </a:lnTo>
                <a:lnTo>
                  <a:pt x="1737984" y="8055867"/>
                </a:lnTo>
                <a:close/>
                <a:moveTo>
                  <a:pt x="1737984" y="7172337"/>
                </a:moveTo>
                <a:lnTo>
                  <a:pt x="1340177" y="7172337"/>
                </a:lnTo>
                <a:lnTo>
                  <a:pt x="1340177" y="7605102"/>
                </a:lnTo>
                <a:lnTo>
                  <a:pt x="1737984" y="7605102"/>
                </a:lnTo>
                <a:close/>
                <a:moveTo>
                  <a:pt x="1737984" y="6721572"/>
                </a:moveTo>
                <a:lnTo>
                  <a:pt x="1340177" y="6721572"/>
                </a:lnTo>
                <a:lnTo>
                  <a:pt x="1340177" y="7154337"/>
                </a:lnTo>
                <a:lnTo>
                  <a:pt x="1737984" y="7154337"/>
                </a:lnTo>
                <a:close/>
                <a:moveTo>
                  <a:pt x="1737984" y="6270807"/>
                </a:moveTo>
                <a:lnTo>
                  <a:pt x="1340177" y="6270807"/>
                </a:lnTo>
                <a:lnTo>
                  <a:pt x="1340177" y="6703572"/>
                </a:lnTo>
                <a:lnTo>
                  <a:pt x="1737984" y="6703572"/>
                </a:lnTo>
                <a:close/>
                <a:moveTo>
                  <a:pt x="1737984" y="5820043"/>
                </a:moveTo>
                <a:lnTo>
                  <a:pt x="1340177" y="5820043"/>
                </a:lnTo>
                <a:lnTo>
                  <a:pt x="1340177" y="6252807"/>
                </a:lnTo>
                <a:lnTo>
                  <a:pt x="1737984" y="6252807"/>
                </a:lnTo>
                <a:close/>
                <a:moveTo>
                  <a:pt x="1737984" y="5369278"/>
                </a:moveTo>
                <a:lnTo>
                  <a:pt x="1340177" y="5369278"/>
                </a:lnTo>
                <a:lnTo>
                  <a:pt x="1340177" y="5802043"/>
                </a:lnTo>
                <a:lnTo>
                  <a:pt x="1737984" y="5802043"/>
                </a:lnTo>
                <a:close/>
                <a:moveTo>
                  <a:pt x="1737984" y="4918514"/>
                </a:moveTo>
                <a:lnTo>
                  <a:pt x="1340177" y="4918514"/>
                </a:lnTo>
                <a:lnTo>
                  <a:pt x="1340177" y="5351279"/>
                </a:lnTo>
                <a:lnTo>
                  <a:pt x="1737984" y="5351279"/>
                </a:lnTo>
                <a:close/>
                <a:moveTo>
                  <a:pt x="1737984" y="4467748"/>
                </a:moveTo>
                <a:lnTo>
                  <a:pt x="1340177" y="4467748"/>
                </a:lnTo>
                <a:lnTo>
                  <a:pt x="1340177" y="4900515"/>
                </a:lnTo>
                <a:lnTo>
                  <a:pt x="1737984" y="4900515"/>
                </a:lnTo>
                <a:close/>
                <a:moveTo>
                  <a:pt x="1737984" y="4016987"/>
                </a:moveTo>
                <a:lnTo>
                  <a:pt x="1340177" y="4016987"/>
                </a:lnTo>
                <a:lnTo>
                  <a:pt x="1340177" y="4449747"/>
                </a:lnTo>
                <a:lnTo>
                  <a:pt x="1737984" y="4449747"/>
                </a:lnTo>
                <a:close/>
                <a:moveTo>
                  <a:pt x="1737985" y="3566223"/>
                </a:moveTo>
                <a:lnTo>
                  <a:pt x="1340178" y="3566223"/>
                </a:lnTo>
                <a:lnTo>
                  <a:pt x="1340177" y="3998987"/>
                </a:lnTo>
                <a:lnTo>
                  <a:pt x="1737984" y="3998987"/>
                </a:lnTo>
                <a:close/>
                <a:moveTo>
                  <a:pt x="1737985" y="3115457"/>
                </a:moveTo>
                <a:lnTo>
                  <a:pt x="1340178" y="3115457"/>
                </a:lnTo>
                <a:lnTo>
                  <a:pt x="1340178" y="3548223"/>
                </a:lnTo>
                <a:lnTo>
                  <a:pt x="1737985" y="3548223"/>
                </a:lnTo>
                <a:close/>
                <a:moveTo>
                  <a:pt x="1737985" y="2664693"/>
                </a:moveTo>
                <a:lnTo>
                  <a:pt x="1340178" y="2664693"/>
                </a:lnTo>
                <a:lnTo>
                  <a:pt x="1340178" y="3097456"/>
                </a:lnTo>
                <a:lnTo>
                  <a:pt x="1737985" y="3097456"/>
                </a:lnTo>
                <a:close/>
                <a:moveTo>
                  <a:pt x="1737985" y="2213928"/>
                </a:moveTo>
                <a:lnTo>
                  <a:pt x="1340178" y="2213928"/>
                </a:lnTo>
                <a:lnTo>
                  <a:pt x="1340178" y="2646693"/>
                </a:lnTo>
                <a:lnTo>
                  <a:pt x="1737985" y="2646693"/>
                </a:lnTo>
                <a:close/>
                <a:moveTo>
                  <a:pt x="1737985" y="1763161"/>
                </a:moveTo>
                <a:lnTo>
                  <a:pt x="1340178" y="1763161"/>
                </a:lnTo>
                <a:lnTo>
                  <a:pt x="1340178" y="2195928"/>
                </a:lnTo>
                <a:lnTo>
                  <a:pt x="1737985" y="2195928"/>
                </a:lnTo>
                <a:close/>
                <a:moveTo>
                  <a:pt x="1737985" y="1312397"/>
                </a:moveTo>
                <a:lnTo>
                  <a:pt x="1340178" y="1312397"/>
                </a:lnTo>
                <a:lnTo>
                  <a:pt x="1340178" y="1745161"/>
                </a:lnTo>
                <a:lnTo>
                  <a:pt x="1737985" y="1745161"/>
                </a:lnTo>
                <a:close/>
                <a:moveTo>
                  <a:pt x="1737985" y="861632"/>
                </a:moveTo>
                <a:lnTo>
                  <a:pt x="1340178" y="861632"/>
                </a:lnTo>
                <a:lnTo>
                  <a:pt x="1340178" y="1294397"/>
                </a:lnTo>
                <a:lnTo>
                  <a:pt x="1737985" y="1294397"/>
                </a:lnTo>
                <a:close/>
                <a:moveTo>
                  <a:pt x="1737985" y="410868"/>
                </a:moveTo>
                <a:lnTo>
                  <a:pt x="1340178" y="410868"/>
                </a:lnTo>
                <a:lnTo>
                  <a:pt x="1340178" y="843632"/>
                </a:lnTo>
                <a:lnTo>
                  <a:pt x="1737985" y="843632"/>
                </a:lnTo>
                <a:close/>
                <a:moveTo>
                  <a:pt x="2153792" y="11229222"/>
                </a:moveTo>
                <a:lnTo>
                  <a:pt x="1755984" y="11229222"/>
                </a:lnTo>
                <a:lnTo>
                  <a:pt x="1755984" y="11661995"/>
                </a:lnTo>
                <a:lnTo>
                  <a:pt x="2153792" y="11661995"/>
                </a:lnTo>
                <a:close/>
                <a:moveTo>
                  <a:pt x="2153792" y="10778457"/>
                </a:moveTo>
                <a:lnTo>
                  <a:pt x="1755984" y="10778457"/>
                </a:lnTo>
                <a:lnTo>
                  <a:pt x="1755984" y="11211222"/>
                </a:lnTo>
                <a:lnTo>
                  <a:pt x="2153792" y="11211222"/>
                </a:lnTo>
                <a:close/>
                <a:moveTo>
                  <a:pt x="2153792" y="10327692"/>
                </a:moveTo>
                <a:lnTo>
                  <a:pt x="1755984" y="10327692"/>
                </a:lnTo>
                <a:lnTo>
                  <a:pt x="1755984" y="10760457"/>
                </a:lnTo>
                <a:lnTo>
                  <a:pt x="2153792" y="10760457"/>
                </a:lnTo>
                <a:close/>
                <a:moveTo>
                  <a:pt x="2153792" y="9876927"/>
                </a:moveTo>
                <a:lnTo>
                  <a:pt x="1755984" y="9876927"/>
                </a:lnTo>
                <a:lnTo>
                  <a:pt x="1755984" y="10309692"/>
                </a:lnTo>
                <a:lnTo>
                  <a:pt x="2153792" y="10309692"/>
                </a:lnTo>
                <a:close/>
                <a:moveTo>
                  <a:pt x="2153792" y="9426162"/>
                </a:moveTo>
                <a:lnTo>
                  <a:pt x="1755984" y="9426162"/>
                </a:lnTo>
                <a:lnTo>
                  <a:pt x="1755984" y="9858927"/>
                </a:lnTo>
                <a:lnTo>
                  <a:pt x="2153792" y="9858927"/>
                </a:lnTo>
                <a:close/>
                <a:moveTo>
                  <a:pt x="2153792" y="8975397"/>
                </a:moveTo>
                <a:lnTo>
                  <a:pt x="1755984" y="8975397"/>
                </a:lnTo>
                <a:lnTo>
                  <a:pt x="1755984" y="9408162"/>
                </a:lnTo>
                <a:lnTo>
                  <a:pt x="2153792" y="9408162"/>
                </a:lnTo>
                <a:close/>
                <a:moveTo>
                  <a:pt x="2153792" y="8524632"/>
                </a:moveTo>
                <a:lnTo>
                  <a:pt x="1755984" y="8524632"/>
                </a:lnTo>
                <a:lnTo>
                  <a:pt x="1755984" y="8957397"/>
                </a:lnTo>
                <a:lnTo>
                  <a:pt x="2153792" y="8957397"/>
                </a:lnTo>
                <a:close/>
                <a:moveTo>
                  <a:pt x="2153792" y="8073867"/>
                </a:moveTo>
                <a:lnTo>
                  <a:pt x="1755984" y="8073867"/>
                </a:lnTo>
                <a:lnTo>
                  <a:pt x="1755984" y="8506632"/>
                </a:lnTo>
                <a:lnTo>
                  <a:pt x="2153792" y="8506632"/>
                </a:lnTo>
                <a:close/>
                <a:moveTo>
                  <a:pt x="2153792" y="7623102"/>
                </a:moveTo>
                <a:lnTo>
                  <a:pt x="1755984" y="7623102"/>
                </a:lnTo>
                <a:lnTo>
                  <a:pt x="1755984" y="8055867"/>
                </a:lnTo>
                <a:lnTo>
                  <a:pt x="2153792" y="8055867"/>
                </a:lnTo>
                <a:close/>
                <a:moveTo>
                  <a:pt x="2153792" y="7172337"/>
                </a:moveTo>
                <a:lnTo>
                  <a:pt x="1755984" y="7172337"/>
                </a:lnTo>
                <a:lnTo>
                  <a:pt x="1755984" y="7605102"/>
                </a:lnTo>
                <a:lnTo>
                  <a:pt x="2153792" y="7605102"/>
                </a:lnTo>
                <a:close/>
                <a:moveTo>
                  <a:pt x="2153792" y="6721572"/>
                </a:moveTo>
                <a:lnTo>
                  <a:pt x="1755984" y="6721572"/>
                </a:lnTo>
                <a:lnTo>
                  <a:pt x="1755984" y="7154337"/>
                </a:lnTo>
                <a:lnTo>
                  <a:pt x="2153792" y="7154337"/>
                </a:lnTo>
                <a:close/>
                <a:moveTo>
                  <a:pt x="2153792" y="6270807"/>
                </a:moveTo>
                <a:lnTo>
                  <a:pt x="1755984" y="6270807"/>
                </a:lnTo>
                <a:lnTo>
                  <a:pt x="1755984" y="6703572"/>
                </a:lnTo>
                <a:lnTo>
                  <a:pt x="2153792" y="6703572"/>
                </a:lnTo>
                <a:close/>
                <a:moveTo>
                  <a:pt x="2153792" y="5820043"/>
                </a:moveTo>
                <a:lnTo>
                  <a:pt x="1755984" y="5820043"/>
                </a:lnTo>
                <a:lnTo>
                  <a:pt x="1755984" y="6252807"/>
                </a:lnTo>
                <a:lnTo>
                  <a:pt x="2153792" y="6252807"/>
                </a:lnTo>
                <a:close/>
                <a:moveTo>
                  <a:pt x="2153792" y="5369278"/>
                </a:moveTo>
                <a:lnTo>
                  <a:pt x="1755984" y="5369278"/>
                </a:lnTo>
                <a:lnTo>
                  <a:pt x="1755984" y="5802043"/>
                </a:lnTo>
                <a:lnTo>
                  <a:pt x="2153792" y="5802043"/>
                </a:lnTo>
                <a:close/>
                <a:moveTo>
                  <a:pt x="2153792" y="4918514"/>
                </a:moveTo>
                <a:lnTo>
                  <a:pt x="1755984" y="4918514"/>
                </a:lnTo>
                <a:lnTo>
                  <a:pt x="1755984" y="5351279"/>
                </a:lnTo>
                <a:lnTo>
                  <a:pt x="2153792" y="5351279"/>
                </a:lnTo>
                <a:close/>
                <a:moveTo>
                  <a:pt x="2153792" y="4467748"/>
                </a:moveTo>
                <a:lnTo>
                  <a:pt x="1755984" y="4467748"/>
                </a:lnTo>
                <a:lnTo>
                  <a:pt x="1755984" y="4900515"/>
                </a:lnTo>
                <a:lnTo>
                  <a:pt x="2153792" y="4900515"/>
                </a:lnTo>
                <a:close/>
                <a:moveTo>
                  <a:pt x="2153792" y="4016987"/>
                </a:moveTo>
                <a:lnTo>
                  <a:pt x="1755984" y="4016987"/>
                </a:lnTo>
                <a:lnTo>
                  <a:pt x="1755984" y="4449747"/>
                </a:lnTo>
                <a:lnTo>
                  <a:pt x="2153792" y="4449747"/>
                </a:lnTo>
                <a:close/>
                <a:moveTo>
                  <a:pt x="2153792" y="3566223"/>
                </a:moveTo>
                <a:lnTo>
                  <a:pt x="1755985" y="3566223"/>
                </a:lnTo>
                <a:lnTo>
                  <a:pt x="1755984" y="3998987"/>
                </a:lnTo>
                <a:lnTo>
                  <a:pt x="2153792" y="3998987"/>
                </a:lnTo>
                <a:close/>
                <a:moveTo>
                  <a:pt x="2153792" y="3115457"/>
                </a:moveTo>
                <a:lnTo>
                  <a:pt x="1755985" y="3115457"/>
                </a:lnTo>
                <a:lnTo>
                  <a:pt x="1755985" y="3548223"/>
                </a:lnTo>
                <a:lnTo>
                  <a:pt x="2153792" y="3548223"/>
                </a:lnTo>
                <a:close/>
                <a:moveTo>
                  <a:pt x="2153792" y="2664693"/>
                </a:moveTo>
                <a:lnTo>
                  <a:pt x="1755985" y="2664693"/>
                </a:lnTo>
                <a:lnTo>
                  <a:pt x="1755985" y="3097456"/>
                </a:lnTo>
                <a:lnTo>
                  <a:pt x="2153792" y="3097456"/>
                </a:lnTo>
                <a:close/>
                <a:moveTo>
                  <a:pt x="2153792" y="2213928"/>
                </a:moveTo>
                <a:lnTo>
                  <a:pt x="1755985" y="2213928"/>
                </a:lnTo>
                <a:lnTo>
                  <a:pt x="1755985" y="2646693"/>
                </a:lnTo>
                <a:lnTo>
                  <a:pt x="2153792" y="2646693"/>
                </a:lnTo>
                <a:close/>
                <a:moveTo>
                  <a:pt x="2153792" y="1763162"/>
                </a:moveTo>
                <a:lnTo>
                  <a:pt x="1755985" y="1763161"/>
                </a:lnTo>
                <a:lnTo>
                  <a:pt x="1755985" y="2195928"/>
                </a:lnTo>
                <a:lnTo>
                  <a:pt x="2153792" y="2195928"/>
                </a:lnTo>
                <a:close/>
                <a:moveTo>
                  <a:pt x="2153792" y="1312397"/>
                </a:moveTo>
                <a:lnTo>
                  <a:pt x="1755985" y="1312397"/>
                </a:lnTo>
                <a:lnTo>
                  <a:pt x="1755985" y="1745161"/>
                </a:lnTo>
                <a:lnTo>
                  <a:pt x="2153792" y="1745162"/>
                </a:lnTo>
                <a:close/>
                <a:moveTo>
                  <a:pt x="2153792" y="861632"/>
                </a:moveTo>
                <a:lnTo>
                  <a:pt x="1755985" y="861632"/>
                </a:lnTo>
                <a:lnTo>
                  <a:pt x="1755985" y="1294397"/>
                </a:lnTo>
                <a:lnTo>
                  <a:pt x="2153792" y="1294397"/>
                </a:lnTo>
                <a:close/>
                <a:moveTo>
                  <a:pt x="2153792" y="410868"/>
                </a:moveTo>
                <a:lnTo>
                  <a:pt x="1755985" y="410868"/>
                </a:lnTo>
                <a:lnTo>
                  <a:pt x="1755985" y="843632"/>
                </a:lnTo>
                <a:lnTo>
                  <a:pt x="2153792" y="843632"/>
                </a:lnTo>
                <a:close/>
                <a:moveTo>
                  <a:pt x="2540434" y="392868"/>
                </a:moveTo>
                <a:lnTo>
                  <a:pt x="2540434" y="410868"/>
                </a:lnTo>
                <a:lnTo>
                  <a:pt x="2171792" y="410868"/>
                </a:lnTo>
                <a:lnTo>
                  <a:pt x="2171792" y="843632"/>
                </a:lnTo>
                <a:lnTo>
                  <a:pt x="2540434" y="843632"/>
                </a:lnTo>
                <a:lnTo>
                  <a:pt x="2540434" y="861632"/>
                </a:lnTo>
                <a:lnTo>
                  <a:pt x="2171792" y="861632"/>
                </a:lnTo>
                <a:lnTo>
                  <a:pt x="2171792" y="1294397"/>
                </a:lnTo>
                <a:lnTo>
                  <a:pt x="2540434" y="1294397"/>
                </a:lnTo>
                <a:lnTo>
                  <a:pt x="2540434" y="1312397"/>
                </a:lnTo>
                <a:lnTo>
                  <a:pt x="2171792" y="1312397"/>
                </a:lnTo>
                <a:lnTo>
                  <a:pt x="2171792" y="1745162"/>
                </a:lnTo>
                <a:lnTo>
                  <a:pt x="2540434" y="1745162"/>
                </a:lnTo>
                <a:lnTo>
                  <a:pt x="2540434" y="1763162"/>
                </a:lnTo>
                <a:lnTo>
                  <a:pt x="2171792" y="1763162"/>
                </a:lnTo>
                <a:lnTo>
                  <a:pt x="2171792" y="2195928"/>
                </a:lnTo>
                <a:lnTo>
                  <a:pt x="2540434" y="2195928"/>
                </a:lnTo>
                <a:lnTo>
                  <a:pt x="2540434" y="2213928"/>
                </a:lnTo>
                <a:lnTo>
                  <a:pt x="2171792" y="2213928"/>
                </a:lnTo>
                <a:lnTo>
                  <a:pt x="2171792" y="2646693"/>
                </a:lnTo>
                <a:lnTo>
                  <a:pt x="2540434" y="2646693"/>
                </a:lnTo>
                <a:lnTo>
                  <a:pt x="2540434" y="2664693"/>
                </a:lnTo>
                <a:lnTo>
                  <a:pt x="2171792" y="2664693"/>
                </a:lnTo>
                <a:lnTo>
                  <a:pt x="2171792" y="3097456"/>
                </a:lnTo>
                <a:lnTo>
                  <a:pt x="2540434" y="3097456"/>
                </a:lnTo>
                <a:lnTo>
                  <a:pt x="2540434" y="3115457"/>
                </a:lnTo>
                <a:lnTo>
                  <a:pt x="2171792" y="3115457"/>
                </a:lnTo>
                <a:lnTo>
                  <a:pt x="2171792" y="3548223"/>
                </a:lnTo>
                <a:lnTo>
                  <a:pt x="2540434" y="3548223"/>
                </a:lnTo>
                <a:lnTo>
                  <a:pt x="2540434" y="3566223"/>
                </a:lnTo>
                <a:lnTo>
                  <a:pt x="2171792" y="3566223"/>
                </a:lnTo>
                <a:lnTo>
                  <a:pt x="2171792" y="3998987"/>
                </a:lnTo>
                <a:lnTo>
                  <a:pt x="2540434" y="3998987"/>
                </a:lnTo>
                <a:lnTo>
                  <a:pt x="2540434" y="4016987"/>
                </a:lnTo>
                <a:lnTo>
                  <a:pt x="2171792" y="4016987"/>
                </a:lnTo>
                <a:lnTo>
                  <a:pt x="2171792" y="4449747"/>
                </a:lnTo>
                <a:lnTo>
                  <a:pt x="2540434" y="4449747"/>
                </a:lnTo>
                <a:lnTo>
                  <a:pt x="2540434" y="4467748"/>
                </a:lnTo>
                <a:lnTo>
                  <a:pt x="2171792" y="4467748"/>
                </a:lnTo>
                <a:lnTo>
                  <a:pt x="2171792" y="4900515"/>
                </a:lnTo>
                <a:lnTo>
                  <a:pt x="2540434" y="4900515"/>
                </a:lnTo>
                <a:lnTo>
                  <a:pt x="2540434" y="4918514"/>
                </a:lnTo>
                <a:lnTo>
                  <a:pt x="2171792" y="4918514"/>
                </a:lnTo>
                <a:lnTo>
                  <a:pt x="2171792" y="5351279"/>
                </a:lnTo>
                <a:lnTo>
                  <a:pt x="2540434" y="5351279"/>
                </a:lnTo>
                <a:lnTo>
                  <a:pt x="2540434" y="5369278"/>
                </a:lnTo>
                <a:lnTo>
                  <a:pt x="2171792" y="5369278"/>
                </a:lnTo>
                <a:lnTo>
                  <a:pt x="2171792" y="5802043"/>
                </a:lnTo>
                <a:lnTo>
                  <a:pt x="2540434" y="5802043"/>
                </a:lnTo>
                <a:lnTo>
                  <a:pt x="2540434" y="5820043"/>
                </a:lnTo>
                <a:lnTo>
                  <a:pt x="2171792" y="5820043"/>
                </a:lnTo>
                <a:lnTo>
                  <a:pt x="2171792" y="6252807"/>
                </a:lnTo>
                <a:lnTo>
                  <a:pt x="2540434" y="6252807"/>
                </a:lnTo>
                <a:lnTo>
                  <a:pt x="2540434" y="6270807"/>
                </a:lnTo>
                <a:lnTo>
                  <a:pt x="2171792" y="6270807"/>
                </a:lnTo>
                <a:lnTo>
                  <a:pt x="2171792" y="6703572"/>
                </a:lnTo>
                <a:lnTo>
                  <a:pt x="2540433" y="6703572"/>
                </a:lnTo>
                <a:lnTo>
                  <a:pt x="2540433" y="6721572"/>
                </a:lnTo>
                <a:lnTo>
                  <a:pt x="2171792" y="6721572"/>
                </a:lnTo>
                <a:lnTo>
                  <a:pt x="2171792" y="7154337"/>
                </a:lnTo>
                <a:lnTo>
                  <a:pt x="2540433" y="7154337"/>
                </a:lnTo>
                <a:lnTo>
                  <a:pt x="2540433" y="7172337"/>
                </a:lnTo>
                <a:lnTo>
                  <a:pt x="2171792" y="7172337"/>
                </a:lnTo>
                <a:lnTo>
                  <a:pt x="2171792" y="7605102"/>
                </a:lnTo>
                <a:lnTo>
                  <a:pt x="2540433" y="7605102"/>
                </a:lnTo>
                <a:lnTo>
                  <a:pt x="2540433" y="7623102"/>
                </a:lnTo>
                <a:lnTo>
                  <a:pt x="2171792" y="7623102"/>
                </a:lnTo>
                <a:lnTo>
                  <a:pt x="2171792" y="8055867"/>
                </a:lnTo>
                <a:lnTo>
                  <a:pt x="2540433" y="8055867"/>
                </a:lnTo>
                <a:lnTo>
                  <a:pt x="2540433" y="8073867"/>
                </a:lnTo>
                <a:lnTo>
                  <a:pt x="2171792" y="8073867"/>
                </a:lnTo>
                <a:lnTo>
                  <a:pt x="2171792" y="8506632"/>
                </a:lnTo>
                <a:lnTo>
                  <a:pt x="2540433" y="8506632"/>
                </a:lnTo>
                <a:lnTo>
                  <a:pt x="2540433" y="8524632"/>
                </a:lnTo>
                <a:lnTo>
                  <a:pt x="2171792" y="8524632"/>
                </a:lnTo>
                <a:lnTo>
                  <a:pt x="2171792" y="8957397"/>
                </a:lnTo>
                <a:lnTo>
                  <a:pt x="2540433" y="8957397"/>
                </a:lnTo>
                <a:lnTo>
                  <a:pt x="2540433" y="8975397"/>
                </a:lnTo>
                <a:lnTo>
                  <a:pt x="2171792" y="8975397"/>
                </a:lnTo>
                <a:lnTo>
                  <a:pt x="2171792" y="9408162"/>
                </a:lnTo>
                <a:lnTo>
                  <a:pt x="2540433" y="9408162"/>
                </a:lnTo>
                <a:lnTo>
                  <a:pt x="2540433" y="9426162"/>
                </a:lnTo>
                <a:lnTo>
                  <a:pt x="2171792" y="9426162"/>
                </a:lnTo>
                <a:lnTo>
                  <a:pt x="2171792" y="9858927"/>
                </a:lnTo>
                <a:lnTo>
                  <a:pt x="2540433" y="9858927"/>
                </a:lnTo>
                <a:lnTo>
                  <a:pt x="2540433" y="9876927"/>
                </a:lnTo>
                <a:lnTo>
                  <a:pt x="2171792" y="9876927"/>
                </a:lnTo>
                <a:lnTo>
                  <a:pt x="2171792" y="10309692"/>
                </a:lnTo>
                <a:lnTo>
                  <a:pt x="2540433" y="10309692"/>
                </a:lnTo>
                <a:lnTo>
                  <a:pt x="2540433" y="10327692"/>
                </a:lnTo>
                <a:lnTo>
                  <a:pt x="2171792" y="10327692"/>
                </a:lnTo>
                <a:lnTo>
                  <a:pt x="2171792" y="10760457"/>
                </a:lnTo>
                <a:lnTo>
                  <a:pt x="2540433" y="10760457"/>
                </a:lnTo>
                <a:lnTo>
                  <a:pt x="2540433" y="10778457"/>
                </a:lnTo>
                <a:lnTo>
                  <a:pt x="2171792" y="10778457"/>
                </a:lnTo>
                <a:lnTo>
                  <a:pt x="2171792" y="11211222"/>
                </a:lnTo>
                <a:lnTo>
                  <a:pt x="2540433" y="11211222"/>
                </a:lnTo>
                <a:lnTo>
                  <a:pt x="2540433" y="11229222"/>
                </a:lnTo>
                <a:lnTo>
                  <a:pt x="2171792" y="11229222"/>
                </a:lnTo>
                <a:lnTo>
                  <a:pt x="2171792" y="11661995"/>
                </a:lnTo>
                <a:lnTo>
                  <a:pt x="2540433" y="11661995"/>
                </a:lnTo>
                <a:lnTo>
                  <a:pt x="2540433" y="11679995"/>
                </a:lnTo>
                <a:lnTo>
                  <a:pt x="2171792" y="11679995"/>
                </a:lnTo>
                <a:lnTo>
                  <a:pt x="2171792" y="12083132"/>
                </a:lnTo>
                <a:lnTo>
                  <a:pt x="2153792" y="12083480"/>
                </a:lnTo>
                <a:lnTo>
                  <a:pt x="2153792" y="11679995"/>
                </a:lnTo>
                <a:lnTo>
                  <a:pt x="1755984" y="11679995"/>
                </a:lnTo>
                <a:lnTo>
                  <a:pt x="1755984" y="12092109"/>
                </a:lnTo>
                <a:lnTo>
                  <a:pt x="1737984" y="12092550"/>
                </a:lnTo>
                <a:lnTo>
                  <a:pt x="1737984" y="11679995"/>
                </a:lnTo>
                <a:lnTo>
                  <a:pt x="1340177" y="11679995"/>
                </a:lnTo>
                <a:lnTo>
                  <a:pt x="1340177" y="12102292"/>
                </a:lnTo>
                <a:lnTo>
                  <a:pt x="1322177" y="12102732"/>
                </a:lnTo>
                <a:lnTo>
                  <a:pt x="1322177" y="11679995"/>
                </a:lnTo>
                <a:lnTo>
                  <a:pt x="924371" y="11679995"/>
                </a:lnTo>
                <a:lnTo>
                  <a:pt x="924371" y="12106172"/>
                </a:lnTo>
                <a:lnTo>
                  <a:pt x="906371" y="12106265"/>
                </a:lnTo>
                <a:lnTo>
                  <a:pt x="906371" y="11679995"/>
                </a:lnTo>
                <a:lnTo>
                  <a:pt x="508563" y="11679995"/>
                </a:lnTo>
                <a:lnTo>
                  <a:pt x="508563" y="12102915"/>
                </a:lnTo>
                <a:lnTo>
                  <a:pt x="505095" y="12102594"/>
                </a:lnTo>
                <a:lnTo>
                  <a:pt x="490563" y="12094968"/>
                </a:lnTo>
                <a:lnTo>
                  <a:pt x="490563" y="11679995"/>
                </a:lnTo>
                <a:lnTo>
                  <a:pt x="362151" y="11679995"/>
                </a:lnTo>
                <a:lnTo>
                  <a:pt x="356301" y="11661995"/>
                </a:lnTo>
                <a:lnTo>
                  <a:pt x="490563" y="11661995"/>
                </a:lnTo>
                <a:lnTo>
                  <a:pt x="490563" y="11229222"/>
                </a:lnTo>
                <a:lnTo>
                  <a:pt x="252228" y="11229222"/>
                </a:lnTo>
                <a:lnTo>
                  <a:pt x="234787" y="11214687"/>
                </a:lnTo>
                <a:lnTo>
                  <a:pt x="231104" y="11211222"/>
                </a:lnTo>
                <a:lnTo>
                  <a:pt x="490563" y="11211222"/>
                </a:lnTo>
                <a:lnTo>
                  <a:pt x="490563" y="10778457"/>
                </a:lnTo>
                <a:lnTo>
                  <a:pt x="97256" y="10778457"/>
                </a:lnTo>
                <a:lnTo>
                  <a:pt x="80314" y="10742837"/>
                </a:lnTo>
                <a:lnTo>
                  <a:pt x="74756" y="10704486"/>
                </a:lnTo>
                <a:lnTo>
                  <a:pt x="74756" y="10701211"/>
                </a:lnTo>
                <a:lnTo>
                  <a:pt x="77879" y="10662129"/>
                </a:lnTo>
                <a:cubicBezTo>
                  <a:pt x="80178" y="10648243"/>
                  <a:pt x="83528" y="10634267"/>
                  <a:pt x="87477" y="10620389"/>
                </a:cubicBezTo>
                <a:lnTo>
                  <a:pt x="92756" y="10595963"/>
                </a:lnTo>
                <a:lnTo>
                  <a:pt x="92756" y="10760457"/>
                </a:lnTo>
                <a:lnTo>
                  <a:pt x="490563" y="10760457"/>
                </a:lnTo>
                <a:lnTo>
                  <a:pt x="490563" y="10327692"/>
                </a:lnTo>
                <a:lnTo>
                  <a:pt x="130171" y="10327692"/>
                </a:lnTo>
                <a:lnTo>
                  <a:pt x="132997" y="10309692"/>
                </a:lnTo>
                <a:lnTo>
                  <a:pt x="490563" y="10309692"/>
                </a:lnTo>
                <a:lnTo>
                  <a:pt x="490563" y="9876927"/>
                </a:lnTo>
                <a:lnTo>
                  <a:pt x="340011" y="9876927"/>
                </a:lnTo>
                <a:lnTo>
                  <a:pt x="344391" y="9858927"/>
                </a:lnTo>
                <a:lnTo>
                  <a:pt x="490563" y="9858927"/>
                </a:lnTo>
                <a:lnTo>
                  <a:pt x="490563" y="9560190"/>
                </a:lnTo>
                <a:lnTo>
                  <a:pt x="496033" y="9511355"/>
                </a:lnTo>
                <a:cubicBezTo>
                  <a:pt x="497336" y="9489286"/>
                  <a:pt x="497576" y="9467031"/>
                  <a:pt x="496995" y="9444774"/>
                </a:cubicBezTo>
                <a:lnTo>
                  <a:pt x="490563" y="9370407"/>
                </a:lnTo>
                <a:lnTo>
                  <a:pt x="490563" y="8975397"/>
                </a:lnTo>
                <a:lnTo>
                  <a:pt x="413444" y="8975397"/>
                </a:lnTo>
                <a:lnTo>
                  <a:pt x="406924" y="8957397"/>
                </a:lnTo>
                <a:lnTo>
                  <a:pt x="490563" y="8957397"/>
                </a:lnTo>
                <a:lnTo>
                  <a:pt x="490563" y="8524632"/>
                </a:lnTo>
                <a:lnTo>
                  <a:pt x="227926" y="8524632"/>
                </a:lnTo>
                <a:lnTo>
                  <a:pt x="219887" y="8506632"/>
                </a:lnTo>
                <a:lnTo>
                  <a:pt x="490563" y="8506632"/>
                </a:lnTo>
                <a:lnTo>
                  <a:pt x="490563" y="8073867"/>
                </a:lnTo>
                <a:lnTo>
                  <a:pt x="110391" y="8073867"/>
                </a:lnTo>
                <a:lnTo>
                  <a:pt x="116152" y="8055867"/>
                </a:lnTo>
                <a:lnTo>
                  <a:pt x="490563" y="8055867"/>
                </a:lnTo>
                <a:lnTo>
                  <a:pt x="490563" y="7623102"/>
                </a:lnTo>
                <a:lnTo>
                  <a:pt x="204857" y="7623102"/>
                </a:lnTo>
                <a:lnTo>
                  <a:pt x="202461" y="7605102"/>
                </a:lnTo>
                <a:lnTo>
                  <a:pt x="490563" y="7605102"/>
                </a:lnTo>
                <a:lnTo>
                  <a:pt x="490563" y="7172337"/>
                </a:lnTo>
                <a:lnTo>
                  <a:pt x="264933" y="7172337"/>
                </a:lnTo>
                <a:lnTo>
                  <a:pt x="262285" y="7154337"/>
                </a:lnTo>
                <a:lnTo>
                  <a:pt x="490563" y="7154337"/>
                </a:lnTo>
                <a:lnTo>
                  <a:pt x="490563" y="6721572"/>
                </a:lnTo>
                <a:lnTo>
                  <a:pt x="224153" y="6721572"/>
                </a:lnTo>
                <a:lnTo>
                  <a:pt x="229390" y="6703572"/>
                </a:lnTo>
                <a:lnTo>
                  <a:pt x="490563" y="6703572"/>
                </a:lnTo>
                <a:lnTo>
                  <a:pt x="490563" y="6270807"/>
                </a:lnTo>
                <a:lnTo>
                  <a:pt x="242732" y="6270807"/>
                </a:lnTo>
                <a:lnTo>
                  <a:pt x="241448" y="6252807"/>
                </a:lnTo>
                <a:lnTo>
                  <a:pt x="490563" y="6252807"/>
                </a:lnTo>
                <a:lnTo>
                  <a:pt x="490563" y="5820043"/>
                </a:lnTo>
                <a:lnTo>
                  <a:pt x="260173" y="5820043"/>
                </a:lnTo>
                <a:lnTo>
                  <a:pt x="261027" y="5802043"/>
                </a:lnTo>
                <a:lnTo>
                  <a:pt x="490563" y="5802043"/>
                </a:lnTo>
                <a:lnTo>
                  <a:pt x="490563" y="5369278"/>
                </a:lnTo>
                <a:lnTo>
                  <a:pt x="266640" y="5369278"/>
                </a:lnTo>
                <a:lnTo>
                  <a:pt x="265115" y="5351279"/>
                </a:lnTo>
                <a:lnTo>
                  <a:pt x="490563" y="5351279"/>
                </a:lnTo>
                <a:lnTo>
                  <a:pt x="490563" y="4918514"/>
                </a:lnTo>
                <a:lnTo>
                  <a:pt x="198603" y="4918514"/>
                </a:lnTo>
                <a:lnTo>
                  <a:pt x="197175" y="4900515"/>
                </a:lnTo>
                <a:lnTo>
                  <a:pt x="490563" y="4900515"/>
                </a:lnTo>
                <a:lnTo>
                  <a:pt x="490563" y="4467748"/>
                </a:lnTo>
                <a:lnTo>
                  <a:pt x="237320" y="4467748"/>
                </a:lnTo>
                <a:lnTo>
                  <a:pt x="236258" y="4449747"/>
                </a:lnTo>
                <a:lnTo>
                  <a:pt x="490563" y="4449747"/>
                </a:lnTo>
                <a:lnTo>
                  <a:pt x="490563" y="4016986"/>
                </a:lnTo>
                <a:lnTo>
                  <a:pt x="243549" y="4016986"/>
                </a:lnTo>
                <a:lnTo>
                  <a:pt x="240391" y="3998986"/>
                </a:lnTo>
                <a:lnTo>
                  <a:pt x="490563" y="3998986"/>
                </a:lnTo>
                <a:lnTo>
                  <a:pt x="490563" y="3566223"/>
                </a:lnTo>
                <a:lnTo>
                  <a:pt x="105751" y="3566223"/>
                </a:lnTo>
                <a:lnTo>
                  <a:pt x="100925" y="3548223"/>
                </a:lnTo>
                <a:lnTo>
                  <a:pt x="490563" y="3548223"/>
                </a:lnTo>
                <a:lnTo>
                  <a:pt x="490563" y="3115457"/>
                </a:lnTo>
                <a:lnTo>
                  <a:pt x="155670" y="3115457"/>
                </a:lnTo>
                <a:lnTo>
                  <a:pt x="150201" y="3097456"/>
                </a:lnTo>
                <a:lnTo>
                  <a:pt x="490563" y="3097456"/>
                </a:lnTo>
                <a:lnTo>
                  <a:pt x="490563" y="2664692"/>
                </a:lnTo>
                <a:lnTo>
                  <a:pt x="92756" y="2664692"/>
                </a:lnTo>
                <a:lnTo>
                  <a:pt x="92756" y="2920698"/>
                </a:lnTo>
                <a:lnTo>
                  <a:pt x="79160" y="2884842"/>
                </a:lnTo>
                <a:lnTo>
                  <a:pt x="74756" y="2875639"/>
                </a:lnTo>
                <a:lnTo>
                  <a:pt x="74756" y="2664692"/>
                </a:lnTo>
                <a:lnTo>
                  <a:pt x="97" y="2664692"/>
                </a:lnTo>
                <a:lnTo>
                  <a:pt x="0" y="2664047"/>
                </a:lnTo>
                <a:lnTo>
                  <a:pt x="2590" y="2646692"/>
                </a:lnTo>
                <a:lnTo>
                  <a:pt x="74756" y="2646692"/>
                </a:lnTo>
                <a:lnTo>
                  <a:pt x="74756" y="2449874"/>
                </a:lnTo>
                <a:lnTo>
                  <a:pt x="76507" y="2446068"/>
                </a:lnTo>
                <a:lnTo>
                  <a:pt x="92757" y="2384215"/>
                </a:lnTo>
                <a:lnTo>
                  <a:pt x="92756" y="2646692"/>
                </a:lnTo>
                <a:lnTo>
                  <a:pt x="490563" y="2646692"/>
                </a:lnTo>
                <a:lnTo>
                  <a:pt x="490564" y="2213928"/>
                </a:lnTo>
                <a:lnTo>
                  <a:pt x="104793" y="2213928"/>
                </a:lnTo>
                <a:lnTo>
                  <a:pt x="104384" y="2195928"/>
                </a:lnTo>
                <a:lnTo>
                  <a:pt x="490564" y="2195928"/>
                </a:lnTo>
                <a:lnTo>
                  <a:pt x="490564" y="1763161"/>
                </a:lnTo>
                <a:lnTo>
                  <a:pt x="92757" y="1763161"/>
                </a:lnTo>
                <a:lnTo>
                  <a:pt x="92757" y="2030837"/>
                </a:lnTo>
                <a:lnTo>
                  <a:pt x="84815" y="1922714"/>
                </a:lnTo>
                <a:lnTo>
                  <a:pt x="74757" y="1688355"/>
                </a:lnTo>
                <a:lnTo>
                  <a:pt x="74757" y="1649040"/>
                </a:lnTo>
                <a:lnTo>
                  <a:pt x="78677" y="1621991"/>
                </a:lnTo>
                <a:cubicBezTo>
                  <a:pt x="81869" y="1610652"/>
                  <a:pt x="86223" y="1599851"/>
                  <a:pt x="90871" y="1589191"/>
                </a:cubicBezTo>
                <a:lnTo>
                  <a:pt x="92757" y="1584872"/>
                </a:lnTo>
                <a:lnTo>
                  <a:pt x="92757" y="1745161"/>
                </a:lnTo>
                <a:lnTo>
                  <a:pt x="490564" y="1745161"/>
                </a:lnTo>
                <a:lnTo>
                  <a:pt x="490564" y="1312397"/>
                </a:lnTo>
                <a:lnTo>
                  <a:pt x="139741" y="1312397"/>
                </a:lnTo>
                <a:lnTo>
                  <a:pt x="135228" y="1294397"/>
                </a:lnTo>
                <a:lnTo>
                  <a:pt x="490564" y="1294397"/>
                </a:lnTo>
                <a:lnTo>
                  <a:pt x="490564" y="861632"/>
                </a:lnTo>
                <a:lnTo>
                  <a:pt x="202676" y="861632"/>
                </a:lnTo>
                <a:lnTo>
                  <a:pt x="206753" y="843632"/>
                </a:lnTo>
                <a:lnTo>
                  <a:pt x="490564" y="843632"/>
                </a:lnTo>
                <a:lnTo>
                  <a:pt x="490564" y="410868"/>
                </a:lnTo>
                <a:lnTo>
                  <a:pt x="249232" y="410868"/>
                </a:lnTo>
                <a:lnTo>
                  <a:pt x="249342" y="405185"/>
                </a:lnTo>
                <a:lnTo>
                  <a:pt x="248195" y="392868"/>
                </a:lnTo>
                <a:lnTo>
                  <a:pt x="490564" y="392868"/>
                </a:lnTo>
                <a:lnTo>
                  <a:pt x="490564" y="1"/>
                </a:lnTo>
                <a:lnTo>
                  <a:pt x="508564" y="1"/>
                </a:lnTo>
                <a:lnTo>
                  <a:pt x="508564" y="392868"/>
                </a:lnTo>
                <a:lnTo>
                  <a:pt x="906371" y="392868"/>
                </a:lnTo>
                <a:lnTo>
                  <a:pt x="906371" y="0"/>
                </a:lnTo>
                <a:lnTo>
                  <a:pt x="924371" y="0"/>
                </a:lnTo>
                <a:lnTo>
                  <a:pt x="924371" y="392868"/>
                </a:lnTo>
                <a:lnTo>
                  <a:pt x="1322178" y="392868"/>
                </a:lnTo>
                <a:lnTo>
                  <a:pt x="1322178" y="0"/>
                </a:lnTo>
                <a:lnTo>
                  <a:pt x="1340178" y="0"/>
                </a:lnTo>
                <a:lnTo>
                  <a:pt x="1340178" y="392868"/>
                </a:lnTo>
                <a:lnTo>
                  <a:pt x="1737985" y="392868"/>
                </a:lnTo>
                <a:lnTo>
                  <a:pt x="1737985" y="0"/>
                </a:lnTo>
                <a:lnTo>
                  <a:pt x="1755985" y="0"/>
                </a:lnTo>
                <a:lnTo>
                  <a:pt x="1755985" y="392868"/>
                </a:lnTo>
                <a:lnTo>
                  <a:pt x="2153792" y="392868"/>
                </a:lnTo>
                <a:lnTo>
                  <a:pt x="2153792" y="5"/>
                </a:lnTo>
                <a:lnTo>
                  <a:pt x="2171792" y="5"/>
                </a:lnTo>
                <a:lnTo>
                  <a:pt x="2171792" y="392868"/>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22" name="Google Shape;122;p10"/>
          <p:cNvGrpSpPr/>
          <p:nvPr/>
        </p:nvGrpSpPr>
        <p:grpSpPr>
          <a:xfrm>
            <a:off x="117775" y="275775"/>
            <a:ext cx="252300" cy="6237600"/>
            <a:chOff x="117775" y="275775"/>
            <a:chExt cx="252300" cy="6237600"/>
          </a:xfrm>
        </p:grpSpPr>
        <p:sp>
          <p:nvSpPr>
            <p:cNvPr id="123" name="Google Shape;123;p10"/>
            <p:cNvSpPr/>
            <p:nvPr/>
          </p:nvSpPr>
          <p:spPr>
            <a:xfrm>
              <a:off x="117775" y="27577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0"/>
            <p:cNvSpPr/>
            <p:nvPr/>
          </p:nvSpPr>
          <p:spPr>
            <a:xfrm>
              <a:off x="117775" y="940808"/>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0"/>
            <p:cNvSpPr/>
            <p:nvPr/>
          </p:nvSpPr>
          <p:spPr>
            <a:xfrm>
              <a:off x="117775" y="1605842"/>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0"/>
            <p:cNvSpPr/>
            <p:nvPr/>
          </p:nvSpPr>
          <p:spPr>
            <a:xfrm>
              <a:off x="117775" y="227087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0"/>
            <p:cNvSpPr/>
            <p:nvPr/>
          </p:nvSpPr>
          <p:spPr>
            <a:xfrm>
              <a:off x="117775" y="2935908"/>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0"/>
            <p:cNvSpPr/>
            <p:nvPr/>
          </p:nvSpPr>
          <p:spPr>
            <a:xfrm>
              <a:off x="117775" y="3600942"/>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0"/>
            <p:cNvSpPr/>
            <p:nvPr/>
          </p:nvSpPr>
          <p:spPr>
            <a:xfrm>
              <a:off x="117775" y="426597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0"/>
            <p:cNvSpPr/>
            <p:nvPr/>
          </p:nvSpPr>
          <p:spPr>
            <a:xfrm>
              <a:off x="117775" y="4931008"/>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0"/>
            <p:cNvSpPr/>
            <p:nvPr/>
          </p:nvSpPr>
          <p:spPr>
            <a:xfrm>
              <a:off x="117775" y="5596042"/>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0"/>
            <p:cNvSpPr/>
            <p:nvPr/>
          </p:nvSpPr>
          <p:spPr>
            <a:xfrm>
              <a:off x="117775" y="626107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ct val="0"/>
                </a:spcBef>
                <a:spcAft>
                  <a:spcPct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1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1400"/>
              <a:buFont typeface="Arial"/>
              <a:buNone/>
            </a:pPr>
            <a:r>
              <a:rPr lang="en" sz="1200" b="0" i="0" u="none" strike="noStrike" cap="none">
                <a:solidFill>
                  <a:schemeClr val="dk1"/>
                </a:solidFill>
                <a:latin typeface="Barlow Condensed"/>
                <a:ea typeface="Barlow Condensed"/>
                <a:cs typeface="Barlow Condensed"/>
                <a:sym typeface="Barlow Condensed"/>
              </a:rPr>
              <a:t>SLIDESMANIA.COM</a:t>
            </a:r>
            <a:endParaRPr sz="1200" b="0" i="0" u="none" strike="noStrike" cap="none">
              <a:solidFill>
                <a:schemeClr val="dk1"/>
              </a:solidFill>
              <a:latin typeface="Barlow Condensed"/>
              <a:ea typeface="Barlow Condensed"/>
              <a:cs typeface="Barlow Condensed"/>
              <a:sym typeface="Barlow Condensed"/>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70"/>
        <p:cNvGrpSpPr/>
        <p:nvPr/>
      </p:nvGrpSpPr>
      <p:grpSpPr>
        <a:xfrm>
          <a:off x="0" y="0"/>
          <a:ext cx="0" cy="0"/>
          <a:chOff x="0" y="0"/>
          <a:chExt cx="0" cy="0"/>
        </a:xfrm>
      </p:grpSpPr>
      <p:sp>
        <p:nvSpPr>
          <p:cNvPr id="271" name="Google Shape;271;p19"/>
          <p:cNvSpPr/>
          <p:nvPr/>
        </p:nvSpPr>
        <p:spPr>
          <a:xfrm>
            <a:off x="716423" y="629650"/>
            <a:ext cx="10744800" cy="5655000"/>
          </a:xfrm>
          <a:prstGeom prst="rect">
            <a:avLst/>
          </a:prstGeom>
          <a:solidFill>
            <a:srgbClr val="F2F2F2"/>
          </a:solidFill>
          <a:ln>
            <a:noFill/>
          </a:ln>
          <a:effectLst>
            <a:outerShdw blurRad="101600" dist="38100" dir="18900000" algn="bl"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2" name="Google Shape;272;p19"/>
          <p:cNvSpPr/>
          <p:nvPr/>
        </p:nvSpPr>
        <p:spPr>
          <a:xfrm rot="8712581">
            <a:off x="-89583" y="678004"/>
            <a:ext cx="1939107" cy="540158"/>
          </a:xfrm>
          <a:custGeom>
            <a:avLst/>
            <a:gdLst/>
            <a:ahLst/>
            <a:cxnLst/>
            <a:rect l="l" t="t" r="r" b="b"/>
            <a:pathLst>
              <a:path w="1851724"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blipFill rotWithShape="1">
            <a:blip r:embed="rId2">
              <a:alphaModFix/>
            </a:blip>
            <a:stretch>
              <a:fillRect l="-11047" t="-54042" r="-8316" b="-40124"/>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73" name="Google Shape;273;p19"/>
          <p:cNvSpPr/>
          <p:nvPr/>
        </p:nvSpPr>
        <p:spPr>
          <a:xfrm rot="5400000" flipH="1">
            <a:off x="3327092" y="-1855181"/>
            <a:ext cx="5571179" cy="10595733"/>
          </a:xfrm>
          <a:custGeom>
            <a:avLst/>
            <a:gdLst/>
            <a:ahLst/>
            <a:cxnLst/>
            <a:rect l="l" t="t" r="r" b="b"/>
            <a:pathLst>
              <a:path w="7119716" h="12539329" extrusionOk="0">
                <a:moveTo>
                  <a:pt x="583070" y="12004282"/>
                </a:moveTo>
                <a:lnTo>
                  <a:pt x="246697" y="12004282"/>
                </a:lnTo>
                <a:lnTo>
                  <a:pt x="246697" y="12354830"/>
                </a:lnTo>
                <a:lnTo>
                  <a:pt x="583070" y="12354830"/>
                </a:lnTo>
                <a:close/>
                <a:moveTo>
                  <a:pt x="583070" y="11639155"/>
                </a:moveTo>
                <a:lnTo>
                  <a:pt x="246697" y="11639155"/>
                </a:lnTo>
                <a:lnTo>
                  <a:pt x="246697" y="11989703"/>
                </a:lnTo>
                <a:lnTo>
                  <a:pt x="583070" y="11989703"/>
                </a:lnTo>
                <a:close/>
                <a:moveTo>
                  <a:pt x="583070" y="11274028"/>
                </a:moveTo>
                <a:lnTo>
                  <a:pt x="246697" y="11274028"/>
                </a:lnTo>
                <a:lnTo>
                  <a:pt x="246697" y="11624575"/>
                </a:lnTo>
                <a:lnTo>
                  <a:pt x="583070" y="11624575"/>
                </a:lnTo>
                <a:close/>
                <a:moveTo>
                  <a:pt x="583070" y="10908900"/>
                </a:moveTo>
                <a:lnTo>
                  <a:pt x="246697" y="10908900"/>
                </a:lnTo>
                <a:lnTo>
                  <a:pt x="246697" y="11259448"/>
                </a:lnTo>
                <a:lnTo>
                  <a:pt x="583070" y="11259448"/>
                </a:lnTo>
                <a:close/>
                <a:moveTo>
                  <a:pt x="583070" y="10543772"/>
                </a:moveTo>
                <a:lnTo>
                  <a:pt x="246697" y="10543772"/>
                </a:lnTo>
                <a:lnTo>
                  <a:pt x="246697" y="10894320"/>
                </a:lnTo>
                <a:lnTo>
                  <a:pt x="583070" y="10894320"/>
                </a:lnTo>
                <a:close/>
                <a:moveTo>
                  <a:pt x="583070" y="10178645"/>
                </a:moveTo>
                <a:lnTo>
                  <a:pt x="246697" y="10178645"/>
                </a:lnTo>
                <a:lnTo>
                  <a:pt x="246697" y="10529192"/>
                </a:lnTo>
                <a:lnTo>
                  <a:pt x="583070" y="10529192"/>
                </a:lnTo>
                <a:close/>
                <a:moveTo>
                  <a:pt x="583070" y="9813518"/>
                </a:moveTo>
                <a:lnTo>
                  <a:pt x="246697" y="9813518"/>
                </a:lnTo>
                <a:lnTo>
                  <a:pt x="246697" y="10164065"/>
                </a:lnTo>
                <a:lnTo>
                  <a:pt x="583070" y="10164065"/>
                </a:lnTo>
                <a:close/>
                <a:moveTo>
                  <a:pt x="583070" y="9448390"/>
                </a:moveTo>
                <a:lnTo>
                  <a:pt x="246697" y="9448390"/>
                </a:lnTo>
                <a:lnTo>
                  <a:pt x="246697" y="9798938"/>
                </a:lnTo>
                <a:lnTo>
                  <a:pt x="583070" y="9798938"/>
                </a:lnTo>
                <a:close/>
                <a:moveTo>
                  <a:pt x="583070" y="9083262"/>
                </a:moveTo>
                <a:lnTo>
                  <a:pt x="246697" y="9083262"/>
                </a:lnTo>
                <a:lnTo>
                  <a:pt x="246697" y="9433810"/>
                </a:lnTo>
                <a:lnTo>
                  <a:pt x="583070" y="9433810"/>
                </a:lnTo>
                <a:close/>
                <a:moveTo>
                  <a:pt x="583070" y="8718135"/>
                </a:moveTo>
                <a:lnTo>
                  <a:pt x="246697" y="8718135"/>
                </a:lnTo>
                <a:lnTo>
                  <a:pt x="246697" y="9068682"/>
                </a:lnTo>
                <a:lnTo>
                  <a:pt x="583070" y="9068682"/>
                </a:lnTo>
                <a:close/>
                <a:moveTo>
                  <a:pt x="583070" y="8353008"/>
                </a:moveTo>
                <a:lnTo>
                  <a:pt x="246697" y="8353008"/>
                </a:lnTo>
                <a:lnTo>
                  <a:pt x="246697" y="8703555"/>
                </a:lnTo>
                <a:lnTo>
                  <a:pt x="583070" y="8703555"/>
                </a:lnTo>
                <a:close/>
                <a:moveTo>
                  <a:pt x="583070" y="7987881"/>
                </a:moveTo>
                <a:lnTo>
                  <a:pt x="246697" y="7987881"/>
                </a:lnTo>
                <a:lnTo>
                  <a:pt x="246697" y="8338428"/>
                </a:lnTo>
                <a:lnTo>
                  <a:pt x="583070" y="8338428"/>
                </a:lnTo>
                <a:close/>
                <a:moveTo>
                  <a:pt x="583070" y="7622754"/>
                </a:moveTo>
                <a:lnTo>
                  <a:pt x="246697" y="7622754"/>
                </a:lnTo>
                <a:lnTo>
                  <a:pt x="246697" y="7973301"/>
                </a:lnTo>
                <a:lnTo>
                  <a:pt x="583070" y="7973301"/>
                </a:lnTo>
                <a:close/>
                <a:moveTo>
                  <a:pt x="583070" y="7257625"/>
                </a:moveTo>
                <a:lnTo>
                  <a:pt x="246697" y="7257625"/>
                </a:lnTo>
                <a:lnTo>
                  <a:pt x="246697" y="7608174"/>
                </a:lnTo>
                <a:lnTo>
                  <a:pt x="583070" y="7608174"/>
                </a:lnTo>
                <a:close/>
                <a:moveTo>
                  <a:pt x="583070" y="6892501"/>
                </a:moveTo>
                <a:lnTo>
                  <a:pt x="246697" y="6892501"/>
                </a:lnTo>
                <a:lnTo>
                  <a:pt x="246697" y="7243044"/>
                </a:lnTo>
                <a:lnTo>
                  <a:pt x="583070" y="7243044"/>
                </a:lnTo>
                <a:close/>
                <a:moveTo>
                  <a:pt x="583070" y="6527374"/>
                </a:moveTo>
                <a:lnTo>
                  <a:pt x="246697" y="6527374"/>
                </a:lnTo>
                <a:lnTo>
                  <a:pt x="246697" y="6877920"/>
                </a:lnTo>
                <a:lnTo>
                  <a:pt x="583070" y="6877920"/>
                </a:lnTo>
                <a:close/>
                <a:moveTo>
                  <a:pt x="583070" y="6187383"/>
                </a:moveTo>
                <a:lnTo>
                  <a:pt x="246698" y="6187383"/>
                </a:lnTo>
                <a:lnTo>
                  <a:pt x="246698" y="6357302"/>
                </a:lnTo>
                <a:lnTo>
                  <a:pt x="246697" y="6357302"/>
                </a:lnTo>
                <a:lnTo>
                  <a:pt x="246697" y="6512794"/>
                </a:lnTo>
                <a:lnTo>
                  <a:pt x="583070" y="6512794"/>
                </a:lnTo>
                <a:close/>
                <a:moveTo>
                  <a:pt x="583071" y="5822255"/>
                </a:moveTo>
                <a:lnTo>
                  <a:pt x="246698" y="5822255"/>
                </a:lnTo>
                <a:lnTo>
                  <a:pt x="246698" y="6172803"/>
                </a:lnTo>
                <a:lnTo>
                  <a:pt x="583071" y="6172803"/>
                </a:lnTo>
                <a:close/>
                <a:moveTo>
                  <a:pt x="583071" y="5457129"/>
                </a:moveTo>
                <a:lnTo>
                  <a:pt x="246698" y="5457129"/>
                </a:lnTo>
                <a:lnTo>
                  <a:pt x="246698" y="5807676"/>
                </a:lnTo>
                <a:lnTo>
                  <a:pt x="583071" y="5807676"/>
                </a:lnTo>
                <a:close/>
                <a:moveTo>
                  <a:pt x="583071" y="5092001"/>
                </a:moveTo>
                <a:lnTo>
                  <a:pt x="246698" y="5092001"/>
                </a:lnTo>
                <a:lnTo>
                  <a:pt x="246698" y="5442548"/>
                </a:lnTo>
                <a:lnTo>
                  <a:pt x="583071" y="5442548"/>
                </a:lnTo>
                <a:close/>
                <a:moveTo>
                  <a:pt x="583071" y="4726873"/>
                </a:moveTo>
                <a:lnTo>
                  <a:pt x="246698" y="4726873"/>
                </a:lnTo>
                <a:lnTo>
                  <a:pt x="246698" y="5077421"/>
                </a:lnTo>
                <a:lnTo>
                  <a:pt x="583071" y="5077421"/>
                </a:lnTo>
                <a:close/>
                <a:moveTo>
                  <a:pt x="583071" y="4361745"/>
                </a:moveTo>
                <a:lnTo>
                  <a:pt x="246698" y="4361745"/>
                </a:lnTo>
                <a:lnTo>
                  <a:pt x="246698" y="4712293"/>
                </a:lnTo>
                <a:lnTo>
                  <a:pt x="583071" y="4712293"/>
                </a:lnTo>
                <a:close/>
                <a:moveTo>
                  <a:pt x="583071" y="3996618"/>
                </a:moveTo>
                <a:lnTo>
                  <a:pt x="246698" y="3996618"/>
                </a:lnTo>
                <a:lnTo>
                  <a:pt x="246698" y="4347165"/>
                </a:lnTo>
                <a:lnTo>
                  <a:pt x="583071" y="4347165"/>
                </a:lnTo>
                <a:close/>
                <a:moveTo>
                  <a:pt x="583071" y="3631491"/>
                </a:moveTo>
                <a:lnTo>
                  <a:pt x="246698" y="3631491"/>
                </a:lnTo>
                <a:lnTo>
                  <a:pt x="246698" y="3982038"/>
                </a:lnTo>
                <a:lnTo>
                  <a:pt x="583071" y="3982038"/>
                </a:lnTo>
                <a:close/>
                <a:moveTo>
                  <a:pt x="583071" y="3266363"/>
                </a:moveTo>
                <a:lnTo>
                  <a:pt x="246698" y="3266363"/>
                </a:lnTo>
                <a:lnTo>
                  <a:pt x="246698" y="3616911"/>
                </a:lnTo>
                <a:lnTo>
                  <a:pt x="583071" y="3616911"/>
                </a:lnTo>
                <a:close/>
                <a:moveTo>
                  <a:pt x="583071" y="2901235"/>
                </a:moveTo>
                <a:lnTo>
                  <a:pt x="246698" y="2901235"/>
                </a:lnTo>
                <a:lnTo>
                  <a:pt x="246698" y="3251783"/>
                </a:lnTo>
                <a:lnTo>
                  <a:pt x="583071" y="3251783"/>
                </a:lnTo>
                <a:close/>
                <a:moveTo>
                  <a:pt x="583071" y="2536108"/>
                </a:moveTo>
                <a:lnTo>
                  <a:pt x="246698" y="2536108"/>
                </a:lnTo>
                <a:lnTo>
                  <a:pt x="246698" y="2886655"/>
                </a:lnTo>
                <a:lnTo>
                  <a:pt x="583071" y="2886655"/>
                </a:lnTo>
                <a:close/>
                <a:moveTo>
                  <a:pt x="583071" y="2170981"/>
                </a:moveTo>
                <a:lnTo>
                  <a:pt x="246698" y="2170981"/>
                </a:lnTo>
                <a:lnTo>
                  <a:pt x="246698" y="2521528"/>
                </a:lnTo>
                <a:lnTo>
                  <a:pt x="583071" y="2521528"/>
                </a:lnTo>
                <a:close/>
                <a:moveTo>
                  <a:pt x="583071" y="1805854"/>
                </a:moveTo>
                <a:lnTo>
                  <a:pt x="246698" y="1805854"/>
                </a:lnTo>
                <a:lnTo>
                  <a:pt x="246698" y="2156401"/>
                </a:lnTo>
                <a:lnTo>
                  <a:pt x="583071" y="2156401"/>
                </a:lnTo>
                <a:close/>
                <a:moveTo>
                  <a:pt x="583071" y="1440727"/>
                </a:moveTo>
                <a:lnTo>
                  <a:pt x="246698" y="1440727"/>
                </a:lnTo>
                <a:lnTo>
                  <a:pt x="246698" y="1791274"/>
                </a:lnTo>
                <a:lnTo>
                  <a:pt x="583071" y="1791274"/>
                </a:lnTo>
                <a:close/>
                <a:moveTo>
                  <a:pt x="583071" y="1075598"/>
                </a:moveTo>
                <a:lnTo>
                  <a:pt x="246698" y="1075598"/>
                </a:lnTo>
                <a:lnTo>
                  <a:pt x="246698" y="1426147"/>
                </a:lnTo>
                <a:lnTo>
                  <a:pt x="583071" y="1426147"/>
                </a:lnTo>
                <a:close/>
                <a:moveTo>
                  <a:pt x="583071" y="710474"/>
                </a:moveTo>
                <a:lnTo>
                  <a:pt x="246698" y="710474"/>
                </a:lnTo>
                <a:lnTo>
                  <a:pt x="246698" y="1061017"/>
                </a:lnTo>
                <a:lnTo>
                  <a:pt x="583071" y="1061017"/>
                </a:lnTo>
                <a:close/>
                <a:moveTo>
                  <a:pt x="583071" y="345347"/>
                </a:moveTo>
                <a:lnTo>
                  <a:pt x="246698" y="345347"/>
                </a:lnTo>
                <a:lnTo>
                  <a:pt x="246698" y="695893"/>
                </a:lnTo>
                <a:lnTo>
                  <a:pt x="583071" y="695893"/>
                </a:lnTo>
                <a:close/>
                <a:moveTo>
                  <a:pt x="934659" y="12004282"/>
                </a:moveTo>
                <a:lnTo>
                  <a:pt x="598290" y="12004282"/>
                </a:lnTo>
                <a:lnTo>
                  <a:pt x="598290" y="12354830"/>
                </a:lnTo>
                <a:lnTo>
                  <a:pt x="934659" y="12354830"/>
                </a:lnTo>
                <a:close/>
                <a:moveTo>
                  <a:pt x="934659" y="11639155"/>
                </a:moveTo>
                <a:lnTo>
                  <a:pt x="598290" y="11639155"/>
                </a:lnTo>
                <a:lnTo>
                  <a:pt x="598290" y="11989703"/>
                </a:lnTo>
                <a:lnTo>
                  <a:pt x="934659" y="11989703"/>
                </a:lnTo>
                <a:close/>
                <a:moveTo>
                  <a:pt x="934659" y="11274028"/>
                </a:moveTo>
                <a:lnTo>
                  <a:pt x="598290" y="11274028"/>
                </a:lnTo>
                <a:lnTo>
                  <a:pt x="598290" y="11624575"/>
                </a:lnTo>
                <a:lnTo>
                  <a:pt x="934659" y="11624575"/>
                </a:lnTo>
                <a:close/>
                <a:moveTo>
                  <a:pt x="934659" y="10908900"/>
                </a:moveTo>
                <a:lnTo>
                  <a:pt x="598290" y="10908900"/>
                </a:lnTo>
                <a:lnTo>
                  <a:pt x="598290" y="11259448"/>
                </a:lnTo>
                <a:lnTo>
                  <a:pt x="934659" y="11259448"/>
                </a:lnTo>
                <a:close/>
                <a:moveTo>
                  <a:pt x="934659" y="10543772"/>
                </a:moveTo>
                <a:lnTo>
                  <a:pt x="598290" y="10543772"/>
                </a:lnTo>
                <a:lnTo>
                  <a:pt x="598290" y="10894320"/>
                </a:lnTo>
                <a:lnTo>
                  <a:pt x="934659" y="10894320"/>
                </a:lnTo>
                <a:close/>
                <a:moveTo>
                  <a:pt x="934659" y="10178645"/>
                </a:moveTo>
                <a:lnTo>
                  <a:pt x="598290" y="10178645"/>
                </a:lnTo>
                <a:lnTo>
                  <a:pt x="598290" y="10529192"/>
                </a:lnTo>
                <a:lnTo>
                  <a:pt x="934659" y="10529192"/>
                </a:lnTo>
                <a:close/>
                <a:moveTo>
                  <a:pt x="934659" y="9813518"/>
                </a:moveTo>
                <a:lnTo>
                  <a:pt x="598290" y="9813518"/>
                </a:lnTo>
                <a:lnTo>
                  <a:pt x="598290" y="10164065"/>
                </a:lnTo>
                <a:lnTo>
                  <a:pt x="934659" y="10164065"/>
                </a:lnTo>
                <a:close/>
                <a:moveTo>
                  <a:pt x="934659" y="9448390"/>
                </a:moveTo>
                <a:lnTo>
                  <a:pt x="598290" y="9448390"/>
                </a:lnTo>
                <a:lnTo>
                  <a:pt x="598290" y="9798938"/>
                </a:lnTo>
                <a:lnTo>
                  <a:pt x="934659" y="9798938"/>
                </a:lnTo>
                <a:close/>
                <a:moveTo>
                  <a:pt x="934659" y="9083262"/>
                </a:moveTo>
                <a:lnTo>
                  <a:pt x="598290" y="9083262"/>
                </a:lnTo>
                <a:lnTo>
                  <a:pt x="598290" y="9433810"/>
                </a:lnTo>
                <a:lnTo>
                  <a:pt x="934659" y="9433810"/>
                </a:lnTo>
                <a:close/>
                <a:moveTo>
                  <a:pt x="934659" y="8718135"/>
                </a:moveTo>
                <a:lnTo>
                  <a:pt x="598290" y="8718135"/>
                </a:lnTo>
                <a:lnTo>
                  <a:pt x="598290" y="9068682"/>
                </a:lnTo>
                <a:lnTo>
                  <a:pt x="934659" y="9068682"/>
                </a:lnTo>
                <a:close/>
                <a:moveTo>
                  <a:pt x="934659" y="8353008"/>
                </a:moveTo>
                <a:lnTo>
                  <a:pt x="598290" y="8353008"/>
                </a:lnTo>
                <a:lnTo>
                  <a:pt x="598290" y="8703555"/>
                </a:lnTo>
                <a:lnTo>
                  <a:pt x="934659" y="8703555"/>
                </a:lnTo>
                <a:close/>
                <a:moveTo>
                  <a:pt x="934659" y="7987881"/>
                </a:moveTo>
                <a:lnTo>
                  <a:pt x="598290" y="7987881"/>
                </a:lnTo>
                <a:lnTo>
                  <a:pt x="598290" y="8338428"/>
                </a:lnTo>
                <a:lnTo>
                  <a:pt x="934659" y="8338428"/>
                </a:lnTo>
                <a:close/>
                <a:moveTo>
                  <a:pt x="934659" y="7622754"/>
                </a:moveTo>
                <a:lnTo>
                  <a:pt x="598290" y="7622754"/>
                </a:lnTo>
                <a:lnTo>
                  <a:pt x="598290" y="7973301"/>
                </a:lnTo>
                <a:lnTo>
                  <a:pt x="934659" y="7973301"/>
                </a:lnTo>
                <a:close/>
                <a:moveTo>
                  <a:pt x="934659" y="7257625"/>
                </a:moveTo>
                <a:lnTo>
                  <a:pt x="598290" y="7257625"/>
                </a:lnTo>
                <a:lnTo>
                  <a:pt x="598290" y="7608174"/>
                </a:lnTo>
                <a:lnTo>
                  <a:pt x="934659" y="7608174"/>
                </a:lnTo>
                <a:close/>
                <a:moveTo>
                  <a:pt x="934659" y="6892501"/>
                </a:moveTo>
                <a:lnTo>
                  <a:pt x="598290" y="6892501"/>
                </a:lnTo>
                <a:lnTo>
                  <a:pt x="598290" y="7243044"/>
                </a:lnTo>
                <a:lnTo>
                  <a:pt x="934659" y="7243044"/>
                </a:lnTo>
                <a:close/>
                <a:moveTo>
                  <a:pt x="934659" y="6527374"/>
                </a:moveTo>
                <a:lnTo>
                  <a:pt x="598290" y="6527374"/>
                </a:lnTo>
                <a:lnTo>
                  <a:pt x="598290" y="6877920"/>
                </a:lnTo>
                <a:lnTo>
                  <a:pt x="934659" y="6877920"/>
                </a:lnTo>
                <a:close/>
                <a:moveTo>
                  <a:pt x="934659" y="6187383"/>
                </a:moveTo>
                <a:lnTo>
                  <a:pt x="598291" y="6187383"/>
                </a:lnTo>
                <a:lnTo>
                  <a:pt x="598291" y="6357302"/>
                </a:lnTo>
                <a:lnTo>
                  <a:pt x="598290" y="6357302"/>
                </a:lnTo>
                <a:lnTo>
                  <a:pt x="598290" y="6512794"/>
                </a:lnTo>
                <a:lnTo>
                  <a:pt x="934659" y="6512794"/>
                </a:lnTo>
                <a:close/>
                <a:moveTo>
                  <a:pt x="934660" y="5822255"/>
                </a:moveTo>
                <a:lnTo>
                  <a:pt x="598291" y="5822255"/>
                </a:lnTo>
                <a:lnTo>
                  <a:pt x="598291" y="6172803"/>
                </a:lnTo>
                <a:lnTo>
                  <a:pt x="934660" y="6172803"/>
                </a:lnTo>
                <a:close/>
                <a:moveTo>
                  <a:pt x="934660" y="5457129"/>
                </a:moveTo>
                <a:lnTo>
                  <a:pt x="598291" y="5457129"/>
                </a:lnTo>
                <a:lnTo>
                  <a:pt x="598291" y="5807676"/>
                </a:lnTo>
                <a:lnTo>
                  <a:pt x="934660" y="5807676"/>
                </a:lnTo>
                <a:close/>
                <a:moveTo>
                  <a:pt x="934660" y="5092001"/>
                </a:moveTo>
                <a:lnTo>
                  <a:pt x="598291" y="5092001"/>
                </a:lnTo>
                <a:lnTo>
                  <a:pt x="598291" y="5442548"/>
                </a:lnTo>
                <a:lnTo>
                  <a:pt x="934660" y="5442548"/>
                </a:lnTo>
                <a:close/>
                <a:moveTo>
                  <a:pt x="934660" y="4726873"/>
                </a:moveTo>
                <a:lnTo>
                  <a:pt x="598291" y="4726873"/>
                </a:lnTo>
                <a:lnTo>
                  <a:pt x="598291" y="5077421"/>
                </a:lnTo>
                <a:lnTo>
                  <a:pt x="934660" y="5077421"/>
                </a:lnTo>
                <a:close/>
                <a:moveTo>
                  <a:pt x="934660" y="4361745"/>
                </a:moveTo>
                <a:lnTo>
                  <a:pt x="598291" y="4361745"/>
                </a:lnTo>
                <a:lnTo>
                  <a:pt x="598291" y="4712293"/>
                </a:lnTo>
                <a:lnTo>
                  <a:pt x="934660" y="4712293"/>
                </a:lnTo>
                <a:close/>
                <a:moveTo>
                  <a:pt x="934660" y="3996618"/>
                </a:moveTo>
                <a:lnTo>
                  <a:pt x="598291" y="3996618"/>
                </a:lnTo>
                <a:lnTo>
                  <a:pt x="598291" y="4347165"/>
                </a:lnTo>
                <a:lnTo>
                  <a:pt x="934660" y="4347165"/>
                </a:lnTo>
                <a:close/>
                <a:moveTo>
                  <a:pt x="934660" y="3631491"/>
                </a:moveTo>
                <a:lnTo>
                  <a:pt x="598291" y="3631491"/>
                </a:lnTo>
                <a:lnTo>
                  <a:pt x="598291" y="3982038"/>
                </a:lnTo>
                <a:lnTo>
                  <a:pt x="934660" y="3982038"/>
                </a:lnTo>
                <a:close/>
                <a:moveTo>
                  <a:pt x="934660" y="3266363"/>
                </a:moveTo>
                <a:lnTo>
                  <a:pt x="598291" y="3266363"/>
                </a:lnTo>
                <a:lnTo>
                  <a:pt x="598291" y="3616911"/>
                </a:lnTo>
                <a:lnTo>
                  <a:pt x="934660" y="3616911"/>
                </a:lnTo>
                <a:close/>
                <a:moveTo>
                  <a:pt x="934660" y="2901235"/>
                </a:moveTo>
                <a:lnTo>
                  <a:pt x="598291" y="2901235"/>
                </a:lnTo>
                <a:lnTo>
                  <a:pt x="598291" y="3251783"/>
                </a:lnTo>
                <a:lnTo>
                  <a:pt x="934660" y="3251783"/>
                </a:lnTo>
                <a:close/>
                <a:moveTo>
                  <a:pt x="934660" y="2536108"/>
                </a:moveTo>
                <a:lnTo>
                  <a:pt x="598291" y="2536108"/>
                </a:lnTo>
                <a:lnTo>
                  <a:pt x="598291" y="2886655"/>
                </a:lnTo>
                <a:lnTo>
                  <a:pt x="934660" y="2886655"/>
                </a:lnTo>
                <a:close/>
                <a:moveTo>
                  <a:pt x="934660" y="2170981"/>
                </a:moveTo>
                <a:lnTo>
                  <a:pt x="598291" y="2170981"/>
                </a:lnTo>
                <a:lnTo>
                  <a:pt x="598291" y="2521528"/>
                </a:lnTo>
                <a:lnTo>
                  <a:pt x="934660" y="2521528"/>
                </a:lnTo>
                <a:close/>
                <a:moveTo>
                  <a:pt x="934660" y="1805854"/>
                </a:moveTo>
                <a:lnTo>
                  <a:pt x="598291" y="1805854"/>
                </a:lnTo>
                <a:lnTo>
                  <a:pt x="598291" y="2156401"/>
                </a:lnTo>
                <a:lnTo>
                  <a:pt x="934660" y="2156401"/>
                </a:lnTo>
                <a:close/>
                <a:moveTo>
                  <a:pt x="934660" y="1440727"/>
                </a:moveTo>
                <a:lnTo>
                  <a:pt x="598291" y="1440727"/>
                </a:lnTo>
                <a:lnTo>
                  <a:pt x="598291" y="1791274"/>
                </a:lnTo>
                <a:lnTo>
                  <a:pt x="934660" y="1791274"/>
                </a:lnTo>
                <a:close/>
                <a:moveTo>
                  <a:pt x="934660" y="1075598"/>
                </a:moveTo>
                <a:lnTo>
                  <a:pt x="598291" y="1075598"/>
                </a:lnTo>
                <a:lnTo>
                  <a:pt x="598291" y="1426147"/>
                </a:lnTo>
                <a:lnTo>
                  <a:pt x="934660" y="1426147"/>
                </a:lnTo>
                <a:close/>
                <a:moveTo>
                  <a:pt x="934660" y="710474"/>
                </a:moveTo>
                <a:lnTo>
                  <a:pt x="598291" y="710474"/>
                </a:lnTo>
                <a:lnTo>
                  <a:pt x="598291" y="1061017"/>
                </a:lnTo>
                <a:lnTo>
                  <a:pt x="934660" y="1061017"/>
                </a:lnTo>
                <a:close/>
                <a:moveTo>
                  <a:pt x="934660" y="345347"/>
                </a:moveTo>
                <a:lnTo>
                  <a:pt x="598291" y="345347"/>
                </a:lnTo>
                <a:lnTo>
                  <a:pt x="598291" y="695893"/>
                </a:lnTo>
                <a:lnTo>
                  <a:pt x="934660" y="695893"/>
                </a:lnTo>
                <a:close/>
                <a:moveTo>
                  <a:pt x="1286249" y="12004282"/>
                </a:moveTo>
                <a:lnTo>
                  <a:pt x="949879" y="12004282"/>
                </a:lnTo>
                <a:lnTo>
                  <a:pt x="949879" y="12354830"/>
                </a:lnTo>
                <a:lnTo>
                  <a:pt x="1286249" y="12354830"/>
                </a:lnTo>
                <a:close/>
                <a:moveTo>
                  <a:pt x="1286249" y="11639155"/>
                </a:moveTo>
                <a:lnTo>
                  <a:pt x="949879" y="11639155"/>
                </a:lnTo>
                <a:lnTo>
                  <a:pt x="949879" y="11989703"/>
                </a:lnTo>
                <a:lnTo>
                  <a:pt x="1286249" y="11989703"/>
                </a:lnTo>
                <a:close/>
                <a:moveTo>
                  <a:pt x="1286249" y="11274028"/>
                </a:moveTo>
                <a:lnTo>
                  <a:pt x="949879" y="11274028"/>
                </a:lnTo>
                <a:lnTo>
                  <a:pt x="949879" y="11624575"/>
                </a:lnTo>
                <a:lnTo>
                  <a:pt x="1286249" y="11624575"/>
                </a:lnTo>
                <a:close/>
                <a:moveTo>
                  <a:pt x="1286249" y="10908900"/>
                </a:moveTo>
                <a:lnTo>
                  <a:pt x="949879" y="10908900"/>
                </a:lnTo>
                <a:lnTo>
                  <a:pt x="949879" y="11259448"/>
                </a:lnTo>
                <a:lnTo>
                  <a:pt x="1286249" y="11259448"/>
                </a:lnTo>
                <a:close/>
                <a:moveTo>
                  <a:pt x="1286249" y="10543772"/>
                </a:moveTo>
                <a:lnTo>
                  <a:pt x="949879" y="10543772"/>
                </a:lnTo>
                <a:lnTo>
                  <a:pt x="949879" y="10894320"/>
                </a:lnTo>
                <a:lnTo>
                  <a:pt x="1286249" y="10894320"/>
                </a:lnTo>
                <a:close/>
                <a:moveTo>
                  <a:pt x="1286249" y="10178645"/>
                </a:moveTo>
                <a:lnTo>
                  <a:pt x="949879" y="10178645"/>
                </a:lnTo>
                <a:lnTo>
                  <a:pt x="949879" y="10529192"/>
                </a:lnTo>
                <a:lnTo>
                  <a:pt x="1286249" y="10529192"/>
                </a:lnTo>
                <a:close/>
                <a:moveTo>
                  <a:pt x="1286249" y="9813518"/>
                </a:moveTo>
                <a:lnTo>
                  <a:pt x="949880" y="9813518"/>
                </a:lnTo>
                <a:lnTo>
                  <a:pt x="949879" y="10164065"/>
                </a:lnTo>
                <a:lnTo>
                  <a:pt x="1286249" y="10164065"/>
                </a:lnTo>
                <a:close/>
                <a:moveTo>
                  <a:pt x="1286249" y="9448390"/>
                </a:moveTo>
                <a:lnTo>
                  <a:pt x="949880" y="9448390"/>
                </a:lnTo>
                <a:lnTo>
                  <a:pt x="949880" y="9798938"/>
                </a:lnTo>
                <a:lnTo>
                  <a:pt x="1286249" y="9798938"/>
                </a:lnTo>
                <a:close/>
                <a:moveTo>
                  <a:pt x="1286249" y="9083262"/>
                </a:moveTo>
                <a:lnTo>
                  <a:pt x="949880" y="9083262"/>
                </a:lnTo>
                <a:lnTo>
                  <a:pt x="949880" y="9433810"/>
                </a:lnTo>
                <a:lnTo>
                  <a:pt x="1286249" y="9433810"/>
                </a:lnTo>
                <a:close/>
                <a:moveTo>
                  <a:pt x="1286249" y="8718135"/>
                </a:moveTo>
                <a:lnTo>
                  <a:pt x="949880" y="8718135"/>
                </a:lnTo>
                <a:lnTo>
                  <a:pt x="949880" y="9068682"/>
                </a:lnTo>
                <a:lnTo>
                  <a:pt x="1286249" y="9068682"/>
                </a:lnTo>
                <a:close/>
                <a:moveTo>
                  <a:pt x="1286249" y="8353008"/>
                </a:moveTo>
                <a:lnTo>
                  <a:pt x="949880" y="8353008"/>
                </a:lnTo>
                <a:lnTo>
                  <a:pt x="949880" y="8703555"/>
                </a:lnTo>
                <a:lnTo>
                  <a:pt x="1286249" y="8703555"/>
                </a:lnTo>
                <a:close/>
                <a:moveTo>
                  <a:pt x="1286249" y="7987881"/>
                </a:moveTo>
                <a:lnTo>
                  <a:pt x="949880" y="7987881"/>
                </a:lnTo>
                <a:lnTo>
                  <a:pt x="949880" y="8338428"/>
                </a:lnTo>
                <a:lnTo>
                  <a:pt x="1286249" y="8338428"/>
                </a:lnTo>
                <a:close/>
                <a:moveTo>
                  <a:pt x="1286249" y="7622754"/>
                </a:moveTo>
                <a:lnTo>
                  <a:pt x="949880" y="7622754"/>
                </a:lnTo>
                <a:lnTo>
                  <a:pt x="949880" y="7973301"/>
                </a:lnTo>
                <a:lnTo>
                  <a:pt x="1286249" y="7973301"/>
                </a:lnTo>
                <a:close/>
                <a:moveTo>
                  <a:pt x="1286249" y="7257625"/>
                </a:moveTo>
                <a:lnTo>
                  <a:pt x="949879" y="7257625"/>
                </a:lnTo>
                <a:lnTo>
                  <a:pt x="949880" y="7608174"/>
                </a:lnTo>
                <a:lnTo>
                  <a:pt x="1286249" y="7608174"/>
                </a:lnTo>
                <a:close/>
                <a:moveTo>
                  <a:pt x="1286249" y="6892501"/>
                </a:moveTo>
                <a:lnTo>
                  <a:pt x="949879" y="6892501"/>
                </a:lnTo>
                <a:lnTo>
                  <a:pt x="949879" y="7243044"/>
                </a:lnTo>
                <a:lnTo>
                  <a:pt x="1286249" y="7243044"/>
                </a:lnTo>
                <a:close/>
                <a:moveTo>
                  <a:pt x="1286249" y="6527374"/>
                </a:moveTo>
                <a:lnTo>
                  <a:pt x="949879" y="6527374"/>
                </a:lnTo>
                <a:lnTo>
                  <a:pt x="949879" y="6877920"/>
                </a:lnTo>
                <a:lnTo>
                  <a:pt x="1286249" y="6877920"/>
                </a:lnTo>
                <a:close/>
                <a:moveTo>
                  <a:pt x="1286249" y="6187383"/>
                </a:moveTo>
                <a:lnTo>
                  <a:pt x="949880" y="6187383"/>
                </a:lnTo>
                <a:lnTo>
                  <a:pt x="949880" y="6357302"/>
                </a:lnTo>
                <a:lnTo>
                  <a:pt x="949879" y="6357302"/>
                </a:lnTo>
                <a:lnTo>
                  <a:pt x="949879" y="6512794"/>
                </a:lnTo>
                <a:lnTo>
                  <a:pt x="1286249" y="6512794"/>
                </a:lnTo>
                <a:close/>
                <a:moveTo>
                  <a:pt x="1286250" y="5822255"/>
                </a:moveTo>
                <a:lnTo>
                  <a:pt x="949880" y="5822255"/>
                </a:lnTo>
                <a:lnTo>
                  <a:pt x="949880" y="6172803"/>
                </a:lnTo>
                <a:lnTo>
                  <a:pt x="1286250" y="6172803"/>
                </a:lnTo>
                <a:close/>
                <a:moveTo>
                  <a:pt x="1286250" y="5457129"/>
                </a:moveTo>
                <a:lnTo>
                  <a:pt x="949880" y="5457129"/>
                </a:lnTo>
                <a:lnTo>
                  <a:pt x="949880" y="5807676"/>
                </a:lnTo>
                <a:lnTo>
                  <a:pt x="1286250" y="5807676"/>
                </a:lnTo>
                <a:close/>
                <a:moveTo>
                  <a:pt x="1286250" y="5092001"/>
                </a:moveTo>
                <a:lnTo>
                  <a:pt x="949880" y="5092001"/>
                </a:lnTo>
                <a:lnTo>
                  <a:pt x="949880" y="5442548"/>
                </a:lnTo>
                <a:lnTo>
                  <a:pt x="1286250" y="5442548"/>
                </a:lnTo>
                <a:close/>
                <a:moveTo>
                  <a:pt x="1286250" y="4726873"/>
                </a:moveTo>
                <a:lnTo>
                  <a:pt x="949880" y="4726873"/>
                </a:lnTo>
                <a:lnTo>
                  <a:pt x="949880" y="5077421"/>
                </a:lnTo>
                <a:lnTo>
                  <a:pt x="1286250" y="5077421"/>
                </a:lnTo>
                <a:close/>
                <a:moveTo>
                  <a:pt x="1286250" y="4361745"/>
                </a:moveTo>
                <a:lnTo>
                  <a:pt x="949880" y="4361745"/>
                </a:lnTo>
                <a:lnTo>
                  <a:pt x="949880" y="4712293"/>
                </a:lnTo>
                <a:lnTo>
                  <a:pt x="1286250" y="4712293"/>
                </a:lnTo>
                <a:close/>
                <a:moveTo>
                  <a:pt x="1286250" y="3996618"/>
                </a:moveTo>
                <a:lnTo>
                  <a:pt x="949880" y="3996618"/>
                </a:lnTo>
                <a:lnTo>
                  <a:pt x="949880" y="4347165"/>
                </a:lnTo>
                <a:lnTo>
                  <a:pt x="1286250" y="4347165"/>
                </a:lnTo>
                <a:close/>
                <a:moveTo>
                  <a:pt x="1286250" y="3631491"/>
                </a:moveTo>
                <a:lnTo>
                  <a:pt x="949881" y="3631491"/>
                </a:lnTo>
                <a:lnTo>
                  <a:pt x="949880" y="3982038"/>
                </a:lnTo>
                <a:lnTo>
                  <a:pt x="1286250" y="3982038"/>
                </a:lnTo>
                <a:close/>
                <a:moveTo>
                  <a:pt x="1286250" y="3266363"/>
                </a:moveTo>
                <a:lnTo>
                  <a:pt x="949881" y="3266363"/>
                </a:lnTo>
                <a:lnTo>
                  <a:pt x="949881" y="3616911"/>
                </a:lnTo>
                <a:lnTo>
                  <a:pt x="1286250" y="3616911"/>
                </a:lnTo>
                <a:close/>
                <a:moveTo>
                  <a:pt x="1286250" y="2901235"/>
                </a:moveTo>
                <a:lnTo>
                  <a:pt x="949881" y="2901235"/>
                </a:lnTo>
                <a:lnTo>
                  <a:pt x="949881" y="3251783"/>
                </a:lnTo>
                <a:lnTo>
                  <a:pt x="1286250" y="3251783"/>
                </a:lnTo>
                <a:close/>
                <a:moveTo>
                  <a:pt x="1286250" y="2536108"/>
                </a:moveTo>
                <a:lnTo>
                  <a:pt x="949881" y="2536108"/>
                </a:lnTo>
                <a:lnTo>
                  <a:pt x="949881" y="2886655"/>
                </a:lnTo>
                <a:lnTo>
                  <a:pt x="1286250" y="2886655"/>
                </a:lnTo>
                <a:close/>
                <a:moveTo>
                  <a:pt x="1286250" y="2170981"/>
                </a:moveTo>
                <a:lnTo>
                  <a:pt x="949881" y="2170981"/>
                </a:lnTo>
                <a:lnTo>
                  <a:pt x="949881" y="2521528"/>
                </a:lnTo>
                <a:lnTo>
                  <a:pt x="1286250" y="2521528"/>
                </a:lnTo>
                <a:close/>
                <a:moveTo>
                  <a:pt x="1286250" y="1805854"/>
                </a:moveTo>
                <a:lnTo>
                  <a:pt x="949881" y="1805854"/>
                </a:lnTo>
                <a:lnTo>
                  <a:pt x="949881" y="2156401"/>
                </a:lnTo>
                <a:lnTo>
                  <a:pt x="1286250" y="2156401"/>
                </a:lnTo>
                <a:close/>
                <a:moveTo>
                  <a:pt x="1286250" y="1440727"/>
                </a:moveTo>
                <a:lnTo>
                  <a:pt x="949881" y="1440727"/>
                </a:lnTo>
                <a:lnTo>
                  <a:pt x="949881" y="1791274"/>
                </a:lnTo>
                <a:lnTo>
                  <a:pt x="1286250" y="1791274"/>
                </a:lnTo>
                <a:close/>
                <a:moveTo>
                  <a:pt x="1286250" y="1075598"/>
                </a:moveTo>
                <a:lnTo>
                  <a:pt x="949880" y="1075598"/>
                </a:lnTo>
                <a:lnTo>
                  <a:pt x="949881" y="1426147"/>
                </a:lnTo>
                <a:lnTo>
                  <a:pt x="1286250" y="1426147"/>
                </a:lnTo>
                <a:close/>
                <a:moveTo>
                  <a:pt x="1286250" y="710474"/>
                </a:moveTo>
                <a:lnTo>
                  <a:pt x="949880" y="710474"/>
                </a:lnTo>
                <a:lnTo>
                  <a:pt x="949880" y="1061017"/>
                </a:lnTo>
                <a:lnTo>
                  <a:pt x="1286250" y="1061017"/>
                </a:lnTo>
                <a:close/>
                <a:moveTo>
                  <a:pt x="1286250" y="345347"/>
                </a:moveTo>
                <a:lnTo>
                  <a:pt x="949880" y="345347"/>
                </a:lnTo>
                <a:lnTo>
                  <a:pt x="949880" y="695893"/>
                </a:lnTo>
                <a:lnTo>
                  <a:pt x="1286250" y="695893"/>
                </a:lnTo>
                <a:close/>
                <a:moveTo>
                  <a:pt x="1637839" y="12004284"/>
                </a:moveTo>
                <a:lnTo>
                  <a:pt x="1301469" y="12004282"/>
                </a:lnTo>
                <a:lnTo>
                  <a:pt x="1301469" y="12354830"/>
                </a:lnTo>
                <a:lnTo>
                  <a:pt x="1637839" y="12354830"/>
                </a:lnTo>
                <a:close/>
                <a:moveTo>
                  <a:pt x="1637839" y="11639156"/>
                </a:moveTo>
                <a:lnTo>
                  <a:pt x="1301469" y="11639155"/>
                </a:lnTo>
                <a:lnTo>
                  <a:pt x="1301469" y="11989703"/>
                </a:lnTo>
                <a:lnTo>
                  <a:pt x="1637839" y="11989703"/>
                </a:lnTo>
                <a:close/>
                <a:moveTo>
                  <a:pt x="1637839" y="11274028"/>
                </a:moveTo>
                <a:lnTo>
                  <a:pt x="1301469" y="11274028"/>
                </a:lnTo>
                <a:lnTo>
                  <a:pt x="1301469" y="11624575"/>
                </a:lnTo>
                <a:lnTo>
                  <a:pt x="1637839" y="11624575"/>
                </a:lnTo>
                <a:close/>
                <a:moveTo>
                  <a:pt x="1637839" y="10908901"/>
                </a:moveTo>
                <a:lnTo>
                  <a:pt x="1301469" y="10908900"/>
                </a:lnTo>
                <a:lnTo>
                  <a:pt x="1301469" y="11259448"/>
                </a:lnTo>
                <a:lnTo>
                  <a:pt x="1637839" y="11259448"/>
                </a:lnTo>
                <a:close/>
                <a:moveTo>
                  <a:pt x="1637839" y="10543773"/>
                </a:moveTo>
                <a:lnTo>
                  <a:pt x="1301469" y="10543772"/>
                </a:lnTo>
                <a:lnTo>
                  <a:pt x="1301469" y="10894320"/>
                </a:lnTo>
                <a:lnTo>
                  <a:pt x="1637839" y="10894320"/>
                </a:lnTo>
                <a:close/>
                <a:moveTo>
                  <a:pt x="1637839" y="10178645"/>
                </a:moveTo>
                <a:lnTo>
                  <a:pt x="1301469" y="10178645"/>
                </a:lnTo>
                <a:lnTo>
                  <a:pt x="1301469" y="10529192"/>
                </a:lnTo>
                <a:lnTo>
                  <a:pt x="1637839" y="10529192"/>
                </a:lnTo>
                <a:close/>
                <a:moveTo>
                  <a:pt x="1637839" y="9813518"/>
                </a:moveTo>
                <a:lnTo>
                  <a:pt x="1301470" y="9813518"/>
                </a:lnTo>
                <a:lnTo>
                  <a:pt x="1301469" y="10164065"/>
                </a:lnTo>
                <a:lnTo>
                  <a:pt x="1637839" y="10164065"/>
                </a:lnTo>
                <a:close/>
                <a:moveTo>
                  <a:pt x="1637839" y="9448390"/>
                </a:moveTo>
                <a:lnTo>
                  <a:pt x="1301470" y="9448390"/>
                </a:lnTo>
                <a:lnTo>
                  <a:pt x="1301470" y="9798938"/>
                </a:lnTo>
                <a:lnTo>
                  <a:pt x="1637839" y="9798938"/>
                </a:lnTo>
                <a:close/>
                <a:moveTo>
                  <a:pt x="1637839" y="9083262"/>
                </a:moveTo>
                <a:lnTo>
                  <a:pt x="1301470" y="9083262"/>
                </a:lnTo>
                <a:lnTo>
                  <a:pt x="1301470" y="9433810"/>
                </a:lnTo>
                <a:lnTo>
                  <a:pt x="1637839" y="9433810"/>
                </a:lnTo>
                <a:close/>
                <a:moveTo>
                  <a:pt x="1637839" y="8718135"/>
                </a:moveTo>
                <a:lnTo>
                  <a:pt x="1301470" y="8718135"/>
                </a:lnTo>
                <a:lnTo>
                  <a:pt x="1301470" y="9068682"/>
                </a:lnTo>
                <a:lnTo>
                  <a:pt x="1637839" y="9068682"/>
                </a:lnTo>
                <a:close/>
                <a:moveTo>
                  <a:pt x="1637839" y="8353008"/>
                </a:moveTo>
                <a:lnTo>
                  <a:pt x="1301470" y="8353008"/>
                </a:lnTo>
                <a:lnTo>
                  <a:pt x="1301470" y="8703555"/>
                </a:lnTo>
                <a:lnTo>
                  <a:pt x="1637839" y="8703555"/>
                </a:lnTo>
                <a:close/>
                <a:moveTo>
                  <a:pt x="1637839" y="7987881"/>
                </a:moveTo>
                <a:lnTo>
                  <a:pt x="1301470" y="7987881"/>
                </a:lnTo>
                <a:lnTo>
                  <a:pt x="1301470" y="8338428"/>
                </a:lnTo>
                <a:lnTo>
                  <a:pt x="1637839" y="8338428"/>
                </a:lnTo>
                <a:close/>
                <a:moveTo>
                  <a:pt x="1637839" y="7622754"/>
                </a:moveTo>
                <a:lnTo>
                  <a:pt x="1301470" y="7622754"/>
                </a:lnTo>
                <a:lnTo>
                  <a:pt x="1301470" y="7973301"/>
                </a:lnTo>
                <a:lnTo>
                  <a:pt x="1637839" y="7973301"/>
                </a:lnTo>
                <a:close/>
                <a:moveTo>
                  <a:pt x="1637839" y="7257625"/>
                </a:moveTo>
                <a:lnTo>
                  <a:pt x="1301470" y="7257625"/>
                </a:lnTo>
                <a:lnTo>
                  <a:pt x="1301470" y="7608174"/>
                </a:lnTo>
                <a:lnTo>
                  <a:pt x="1637839" y="7608174"/>
                </a:lnTo>
                <a:close/>
                <a:moveTo>
                  <a:pt x="1637839" y="6892501"/>
                </a:moveTo>
                <a:lnTo>
                  <a:pt x="1301469" y="6892501"/>
                </a:lnTo>
                <a:lnTo>
                  <a:pt x="1301470" y="7243044"/>
                </a:lnTo>
                <a:lnTo>
                  <a:pt x="1637839" y="7243044"/>
                </a:lnTo>
                <a:close/>
                <a:moveTo>
                  <a:pt x="1637839" y="6527374"/>
                </a:moveTo>
                <a:lnTo>
                  <a:pt x="1301469" y="6527374"/>
                </a:lnTo>
                <a:lnTo>
                  <a:pt x="1301469" y="6877920"/>
                </a:lnTo>
                <a:lnTo>
                  <a:pt x="1637839" y="6877920"/>
                </a:lnTo>
                <a:close/>
                <a:moveTo>
                  <a:pt x="1637839" y="6187385"/>
                </a:moveTo>
                <a:lnTo>
                  <a:pt x="1301470" y="6187383"/>
                </a:lnTo>
                <a:lnTo>
                  <a:pt x="1301470" y="6357302"/>
                </a:lnTo>
                <a:lnTo>
                  <a:pt x="1301469" y="6357302"/>
                </a:lnTo>
                <a:lnTo>
                  <a:pt x="1301469" y="6512794"/>
                </a:lnTo>
                <a:lnTo>
                  <a:pt x="1637839" y="6512794"/>
                </a:lnTo>
                <a:close/>
                <a:moveTo>
                  <a:pt x="1637840" y="5822257"/>
                </a:moveTo>
                <a:lnTo>
                  <a:pt x="1301470" y="5822255"/>
                </a:lnTo>
                <a:lnTo>
                  <a:pt x="1301470" y="6172803"/>
                </a:lnTo>
                <a:lnTo>
                  <a:pt x="1637840" y="6172803"/>
                </a:lnTo>
                <a:close/>
                <a:moveTo>
                  <a:pt x="1637840" y="5457129"/>
                </a:moveTo>
                <a:lnTo>
                  <a:pt x="1301470" y="5457129"/>
                </a:lnTo>
                <a:lnTo>
                  <a:pt x="1301470" y="5807676"/>
                </a:lnTo>
                <a:lnTo>
                  <a:pt x="1637840" y="5807676"/>
                </a:lnTo>
                <a:close/>
                <a:moveTo>
                  <a:pt x="1637840" y="5092001"/>
                </a:moveTo>
                <a:lnTo>
                  <a:pt x="1301470" y="5092001"/>
                </a:lnTo>
                <a:lnTo>
                  <a:pt x="1301470" y="5442548"/>
                </a:lnTo>
                <a:lnTo>
                  <a:pt x="1637840" y="5442548"/>
                </a:lnTo>
                <a:close/>
                <a:moveTo>
                  <a:pt x="1637840" y="4726874"/>
                </a:moveTo>
                <a:lnTo>
                  <a:pt x="1301470" y="4726873"/>
                </a:lnTo>
                <a:lnTo>
                  <a:pt x="1301470" y="5077421"/>
                </a:lnTo>
                <a:lnTo>
                  <a:pt x="1637840" y="5077421"/>
                </a:lnTo>
                <a:close/>
                <a:moveTo>
                  <a:pt x="1637840" y="4361746"/>
                </a:moveTo>
                <a:lnTo>
                  <a:pt x="1301470" y="4361745"/>
                </a:lnTo>
                <a:lnTo>
                  <a:pt x="1301470" y="4712293"/>
                </a:lnTo>
                <a:lnTo>
                  <a:pt x="1637840" y="4712293"/>
                </a:lnTo>
                <a:close/>
                <a:moveTo>
                  <a:pt x="1637840" y="3996618"/>
                </a:moveTo>
                <a:lnTo>
                  <a:pt x="1301470" y="3996618"/>
                </a:lnTo>
                <a:lnTo>
                  <a:pt x="1301470" y="4347165"/>
                </a:lnTo>
                <a:lnTo>
                  <a:pt x="1637840" y="4347165"/>
                </a:lnTo>
                <a:close/>
                <a:moveTo>
                  <a:pt x="1637840" y="3631491"/>
                </a:moveTo>
                <a:lnTo>
                  <a:pt x="1301471" y="3631491"/>
                </a:lnTo>
                <a:lnTo>
                  <a:pt x="1301470" y="3982038"/>
                </a:lnTo>
                <a:lnTo>
                  <a:pt x="1637840" y="3982038"/>
                </a:lnTo>
                <a:close/>
                <a:moveTo>
                  <a:pt x="1637840" y="3266363"/>
                </a:moveTo>
                <a:lnTo>
                  <a:pt x="1301471" y="3266363"/>
                </a:lnTo>
                <a:lnTo>
                  <a:pt x="1301471" y="3616911"/>
                </a:lnTo>
                <a:lnTo>
                  <a:pt x="1637840" y="3616911"/>
                </a:lnTo>
                <a:close/>
                <a:moveTo>
                  <a:pt x="1637840" y="2901235"/>
                </a:moveTo>
                <a:lnTo>
                  <a:pt x="1301471" y="2901235"/>
                </a:lnTo>
                <a:lnTo>
                  <a:pt x="1301471" y="3251783"/>
                </a:lnTo>
                <a:lnTo>
                  <a:pt x="1637840" y="3251783"/>
                </a:lnTo>
                <a:close/>
                <a:moveTo>
                  <a:pt x="1637840" y="2536108"/>
                </a:moveTo>
                <a:lnTo>
                  <a:pt x="1301471" y="2536108"/>
                </a:lnTo>
                <a:lnTo>
                  <a:pt x="1301471" y="2886655"/>
                </a:lnTo>
                <a:lnTo>
                  <a:pt x="1637840" y="2886655"/>
                </a:lnTo>
                <a:close/>
                <a:moveTo>
                  <a:pt x="1637840" y="2170981"/>
                </a:moveTo>
                <a:lnTo>
                  <a:pt x="1301471" y="2170981"/>
                </a:lnTo>
                <a:lnTo>
                  <a:pt x="1301471" y="2521528"/>
                </a:lnTo>
                <a:lnTo>
                  <a:pt x="1637840" y="2521528"/>
                </a:lnTo>
                <a:close/>
                <a:moveTo>
                  <a:pt x="1637840" y="1805854"/>
                </a:moveTo>
                <a:lnTo>
                  <a:pt x="1301471" y="1805854"/>
                </a:lnTo>
                <a:lnTo>
                  <a:pt x="1301471" y="2156401"/>
                </a:lnTo>
                <a:lnTo>
                  <a:pt x="1637840" y="2156401"/>
                </a:lnTo>
                <a:close/>
                <a:moveTo>
                  <a:pt x="1637840" y="1440727"/>
                </a:moveTo>
                <a:lnTo>
                  <a:pt x="1301471" y="1440727"/>
                </a:lnTo>
                <a:lnTo>
                  <a:pt x="1301471" y="1791274"/>
                </a:lnTo>
                <a:lnTo>
                  <a:pt x="1637840" y="1791274"/>
                </a:lnTo>
                <a:close/>
                <a:moveTo>
                  <a:pt x="1637840" y="1075598"/>
                </a:moveTo>
                <a:lnTo>
                  <a:pt x="1301471" y="1075598"/>
                </a:lnTo>
                <a:lnTo>
                  <a:pt x="1301471" y="1426147"/>
                </a:lnTo>
                <a:lnTo>
                  <a:pt x="1637840" y="1426147"/>
                </a:lnTo>
                <a:close/>
                <a:moveTo>
                  <a:pt x="1637840" y="710474"/>
                </a:moveTo>
                <a:lnTo>
                  <a:pt x="1301470" y="710474"/>
                </a:lnTo>
                <a:lnTo>
                  <a:pt x="1301471" y="1061017"/>
                </a:lnTo>
                <a:lnTo>
                  <a:pt x="1637840" y="1061017"/>
                </a:lnTo>
                <a:close/>
                <a:moveTo>
                  <a:pt x="1637840" y="345347"/>
                </a:moveTo>
                <a:lnTo>
                  <a:pt x="1301470" y="345347"/>
                </a:lnTo>
                <a:lnTo>
                  <a:pt x="1301470" y="695893"/>
                </a:lnTo>
                <a:lnTo>
                  <a:pt x="1637840" y="695893"/>
                </a:lnTo>
                <a:close/>
                <a:moveTo>
                  <a:pt x="1989429" y="12004284"/>
                </a:moveTo>
                <a:lnTo>
                  <a:pt x="1653059" y="12004284"/>
                </a:lnTo>
                <a:lnTo>
                  <a:pt x="1653059" y="12354830"/>
                </a:lnTo>
                <a:lnTo>
                  <a:pt x="1989429" y="12354830"/>
                </a:lnTo>
                <a:close/>
                <a:moveTo>
                  <a:pt x="1989429" y="11639156"/>
                </a:moveTo>
                <a:lnTo>
                  <a:pt x="1653059" y="11639156"/>
                </a:lnTo>
                <a:lnTo>
                  <a:pt x="1653059" y="11989703"/>
                </a:lnTo>
                <a:lnTo>
                  <a:pt x="1989429" y="11989703"/>
                </a:lnTo>
                <a:close/>
                <a:moveTo>
                  <a:pt x="1989429" y="11274028"/>
                </a:moveTo>
                <a:lnTo>
                  <a:pt x="1653059" y="11274028"/>
                </a:lnTo>
                <a:lnTo>
                  <a:pt x="1653059" y="11624575"/>
                </a:lnTo>
                <a:lnTo>
                  <a:pt x="1989429" y="11624575"/>
                </a:lnTo>
                <a:close/>
                <a:moveTo>
                  <a:pt x="1989429" y="10908901"/>
                </a:moveTo>
                <a:lnTo>
                  <a:pt x="1653059" y="10908901"/>
                </a:lnTo>
                <a:lnTo>
                  <a:pt x="1653059" y="11259448"/>
                </a:lnTo>
                <a:lnTo>
                  <a:pt x="1989429" y="11259448"/>
                </a:lnTo>
                <a:close/>
                <a:moveTo>
                  <a:pt x="1989429" y="10543773"/>
                </a:moveTo>
                <a:lnTo>
                  <a:pt x="1653059" y="10543773"/>
                </a:lnTo>
                <a:lnTo>
                  <a:pt x="1653059" y="10894320"/>
                </a:lnTo>
                <a:lnTo>
                  <a:pt x="1989429" y="10894320"/>
                </a:lnTo>
                <a:close/>
                <a:moveTo>
                  <a:pt x="1989429" y="10178645"/>
                </a:moveTo>
                <a:lnTo>
                  <a:pt x="1653059" y="10178645"/>
                </a:lnTo>
                <a:lnTo>
                  <a:pt x="1653059" y="10529192"/>
                </a:lnTo>
                <a:lnTo>
                  <a:pt x="1989429" y="10529192"/>
                </a:lnTo>
                <a:close/>
                <a:moveTo>
                  <a:pt x="1989429" y="9813518"/>
                </a:moveTo>
                <a:lnTo>
                  <a:pt x="1653059" y="9813518"/>
                </a:lnTo>
                <a:lnTo>
                  <a:pt x="1653059" y="10164065"/>
                </a:lnTo>
                <a:lnTo>
                  <a:pt x="1989429" y="10164065"/>
                </a:lnTo>
                <a:close/>
                <a:moveTo>
                  <a:pt x="1989429" y="9448390"/>
                </a:moveTo>
                <a:lnTo>
                  <a:pt x="1653059" y="9448390"/>
                </a:lnTo>
                <a:lnTo>
                  <a:pt x="1653059" y="9798938"/>
                </a:lnTo>
                <a:lnTo>
                  <a:pt x="1989429" y="9798938"/>
                </a:lnTo>
                <a:close/>
                <a:moveTo>
                  <a:pt x="1989429" y="9083262"/>
                </a:moveTo>
                <a:lnTo>
                  <a:pt x="1653059" y="9083262"/>
                </a:lnTo>
                <a:lnTo>
                  <a:pt x="1653059" y="9433810"/>
                </a:lnTo>
                <a:lnTo>
                  <a:pt x="1989429" y="9433810"/>
                </a:lnTo>
                <a:close/>
                <a:moveTo>
                  <a:pt x="1989429" y="8718135"/>
                </a:moveTo>
                <a:lnTo>
                  <a:pt x="1653059" y="8718135"/>
                </a:lnTo>
                <a:lnTo>
                  <a:pt x="1653059" y="9068682"/>
                </a:lnTo>
                <a:lnTo>
                  <a:pt x="1989429" y="9068682"/>
                </a:lnTo>
                <a:close/>
                <a:moveTo>
                  <a:pt x="1989429" y="8353008"/>
                </a:moveTo>
                <a:lnTo>
                  <a:pt x="1653059" y="8353008"/>
                </a:lnTo>
                <a:lnTo>
                  <a:pt x="1653059" y="8703555"/>
                </a:lnTo>
                <a:lnTo>
                  <a:pt x="1989429" y="8703555"/>
                </a:lnTo>
                <a:close/>
                <a:moveTo>
                  <a:pt x="1989429" y="7987881"/>
                </a:moveTo>
                <a:lnTo>
                  <a:pt x="1653059" y="7987881"/>
                </a:lnTo>
                <a:lnTo>
                  <a:pt x="1653059" y="8338428"/>
                </a:lnTo>
                <a:lnTo>
                  <a:pt x="1989429" y="8338428"/>
                </a:lnTo>
                <a:close/>
                <a:moveTo>
                  <a:pt x="1989429" y="7622754"/>
                </a:moveTo>
                <a:lnTo>
                  <a:pt x="1653059" y="7622754"/>
                </a:lnTo>
                <a:lnTo>
                  <a:pt x="1653059" y="7973301"/>
                </a:lnTo>
                <a:lnTo>
                  <a:pt x="1989429" y="7973301"/>
                </a:lnTo>
                <a:close/>
                <a:moveTo>
                  <a:pt x="1989429" y="7257625"/>
                </a:moveTo>
                <a:lnTo>
                  <a:pt x="1653059" y="7257625"/>
                </a:lnTo>
                <a:lnTo>
                  <a:pt x="1653059" y="7608174"/>
                </a:lnTo>
                <a:lnTo>
                  <a:pt x="1989429" y="7608174"/>
                </a:lnTo>
                <a:close/>
                <a:moveTo>
                  <a:pt x="1989429" y="6892501"/>
                </a:moveTo>
                <a:lnTo>
                  <a:pt x="1653059" y="6892501"/>
                </a:lnTo>
                <a:lnTo>
                  <a:pt x="1653059" y="7243044"/>
                </a:lnTo>
                <a:lnTo>
                  <a:pt x="1989429" y="7243044"/>
                </a:lnTo>
                <a:close/>
                <a:moveTo>
                  <a:pt x="1989429" y="6527374"/>
                </a:moveTo>
                <a:lnTo>
                  <a:pt x="1653059" y="6527374"/>
                </a:lnTo>
                <a:lnTo>
                  <a:pt x="1653059" y="6877920"/>
                </a:lnTo>
                <a:lnTo>
                  <a:pt x="1989429" y="6877920"/>
                </a:lnTo>
                <a:close/>
                <a:moveTo>
                  <a:pt x="1989429" y="6187385"/>
                </a:moveTo>
                <a:lnTo>
                  <a:pt x="1653060" y="6187385"/>
                </a:lnTo>
                <a:lnTo>
                  <a:pt x="1653060" y="6357302"/>
                </a:lnTo>
                <a:lnTo>
                  <a:pt x="1653059" y="6357302"/>
                </a:lnTo>
                <a:lnTo>
                  <a:pt x="1653059" y="6512794"/>
                </a:lnTo>
                <a:lnTo>
                  <a:pt x="1989429" y="6512794"/>
                </a:lnTo>
                <a:close/>
                <a:moveTo>
                  <a:pt x="1989430" y="5822257"/>
                </a:moveTo>
                <a:lnTo>
                  <a:pt x="1653060" y="5822257"/>
                </a:lnTo>
                <a:lnTo>
                  <a:pt x="1653060" y="6172803"/>
                </a:lnTo>
                <a:lnTo>
                  <a:pt x="1989430" y="6172803"/>
                </a:lnTo>
                <a:close/>
                <a:moveTo>
                  <a:pt x="1989430" y="5457129"/>
                </a:moveTo>
                <a:lnTo>
                  <a:pt x="1653060" y="5457129"/>
                </a:lnTo>
                <a:lnTo>
                  <a:pt x="1653060" y="5807676"/>
                </a:lnTo>
                <a:lnTo>
                  <a:pt x="1989430" y="5807676"/>
                </a:lnTo>
                <a:close/>
                <a:moveTo>
                  <a:pt x="1989430" y="5092001"/>
                </a:moveTo>
                <a:lnTo>
                  <a:pt x="1653060" y="5092001"/>
                </a:lnTo>
                <a:lnTo>
                  <a:pt x="1653060" y="5442548"/>
                </a:lnTo>
                <a:lnTo>
                  <a:pt x="1989430" y="5442548"/>
                </a:lnTo>
                <a:close/>
                <a:moveTo>
                  <a:pt x="1989430" y="4726874"/>
                </a:moveTo>
                <a:lnTo>
                  <a:pt x="1653060" y="4726874"/>
                </a:lnTo>
                <a:lnTo>
                  <a:pt x="1653060" y="5077421"/>
                </a:lnTo>
                <a:lnTo>
                  <a:pt x="1989430" y="5077421"/>
                </a:lnTo>
                <a:close/>
                <a:moveTo>
                  <a:pt x="1989430" y="4361746"/>
                </a:moveTo>
                <a:lnTo>
                  <a:pt x="1653060" y="4361746"/>
                </a:lnTo>
                <a:lnTo>
                  <a:pt x="1653060" y="4712293"/>
                </a:lnTo>
                <a:lnTo>
                  <a:pt x="1989430" y="4712293"/>
                </a:lnTo>
                <a:close/>
                <a:moveTo>
                  <a:pt x="1989430" y="3996618"/>
                </a:moveTo>
                <a:lnTo>
                  <a:pt x="1653060" y="3996618"/>
                </a:lnTo>
                <a:lnTo>
                  <a:pt x="1653060" y="4347165"/>
                </a:lnTo>
                <a:lnTo>
                  <a:pt x="1989430" y="4347165"/>
                </a:lnTo>
                <a:close/>
                <a:moveTo>
                  <a:pt x="1989430" y="3631491"/>
                </a:moveTo>
                <a:lnTo>
                  <a:pt x="1653060" y="3631491"/>
                </a:lnTo>
                <a:lnTo>
                  <a:pt x="1653060" y="3982038"/>
                </a:lnTo>
                <a:lnTo>
                  <a:pt x="1989430" y="3982038"/>
                </a:lnTo>
                <a:close/>
                <a:moveTo>
                  <a:pt x="1989430" y="3266363"/>
                </a:moveTo>
                <a:lnTo>
                  <a:pt x="1653060" y="3266363"/>
                </a:lnTo>
                <a:lnTo>
                  <a:pt x="1653060" y="3616911"/>
                </a:lnTo>
                <a:lnTo>
                  <a:pt x="1989430" y="3616911"/>
                </a:lnTo>
                <a:close/>
                <a:moveTo>
                  <a:pt x="1989430" y="2901235"/>
                </a:moveTo>
                <a:lnTo>
                  <a:pt x="1653060" y="2901235"/>
                </a:lnTo>
                <a:lnTo>
                  <a:pt x="1653060" y="3251783"/>
                </a:lnTo>
                <a:lnTo>
                  <a:pt x="1989430" y="3251783"/>
                </a:lnTo>
                <a:close/>
                <a:moveTo>
                  <a:pt x="1989430" y="2536108"/>
                </a:moveTo>
                <a:lnTo>
                  <a:pt x="1653060" y="2536108"/>
                </a:lnTo>
                <a:lnTo>
                  <a:pt x="1653060" y="2886655"/>
                </a:lnTo>
                <a:lnTo>
                  <a:pt x="1989430" y="2886655"/>
                </a:lnTo>
                <a:close/>
                <a:moveTo>
                  <a:pt x="1989430" y="2170981"/>
                </a:moveTo>
                <a:lnTo>
                  <a:pt x="1653060" y="2170981"/>
                </a:lnTo>
                <a:lnTo>
                  <a:pt x="1653060" y="2521528"/>
                </a:lnTo>
                <a:lnTo>
                  <a:pt x="1989430" y="2521528"/>
                </a:lnTo>
                <a:close/>
                <a:moveTo>
                  <a:pt x="1989430" y="1805854"/>
                </a:moveTo>
                <a:lnTo>
                  <a:pt x="1653060" y="1805854"/>
                </a:lnTo>
                <a:lnTo>
                  <a:pt x="1653060" y="2156401"/>
                </a:lnTo>
                <a:lnTo>
                  <a:pt x="1989430" y="2156401"/>
                </a:lnTo>
                <a:close/>
                <a:moveTo>
                  <a:pt x="1989430" y="1440727"/>
                </a:moveTo>
                <a:lnTo>
                  <a:pt x="1653060" y="1440727"/>
                </a:lnTo>
                <a:lnTo>
                  <a:pt x="1653060" y="1791274"/>
                </a:lnTo>
                <a:lnTo>
                  <a:pt x="1989430" y="1791274"/>
                </a:lnTo>
                <a:close/>
                <a:moveTo>
                  <a:pt x="1989430" y="1075598"/>
                </a:moveTo>
                <a:lnTo>
                  <a:pt x="1653060" y="1075598"/>
                </a:lnTo>
                <a:lnTo>
                  <a:pt x="1653060" y="1426147"/>
                </a:lnTo>
                <a:lnTo>
                  <a:pt x="1989430" y="1426147"/>
                </a:lnTo>
                <a:close/>
                <a:moveTo>
                  <a:pt x="1989430" y="710474"/>
                </a:moveTo>
                <a:lnTo>
                  <a:pt x="1653060" y="710474"/>
                </a:lnTo>
                <a:lnTo>
                  <a:pt x="1653060" y="1061017"/>
                </a:lnTo>
                <a:lnTo>
                  <a:pt x="1989430" y="1061017"/>
                </a:lnTo>
                <a:close/>
                <a:moveTo>
                  <a:pt x="1989430" y="345347"/>
                </a:moveTo>
                <a:lnTo>
                  <a:pt x="1653060" y="345347"/>
                </a:lnTo>
                <a:lnTo>
                  <a:pt x="1653060" y="695893"/>
                </a:lnTo>
                <a:lnTo>
                  <a:pt x="1989430" y="695893"/>
                </a:lnTo>
                <a:close/>
                <a:moveTo>
                  <a:pt x="2341019" y="12004284"/>
                </a:moveTo>
                <a:lnTo>
                  <a:pt x="2004649" y="12004284"/>
                </a:lnTo>
                <a:lnTo>
                  <a:pt x="2004649" y="12354830"/>
                </a:lnTo>
                <a:lnTo>
                  <a:pt x="2341019" y="12354830"/>
                </a:lnTo>
                <a:close/>
                <a:moveTo>
                  <a:pt x="2341019" y="11639156"/>
                </a:moveTo>
                <a:lnTo>
                  <a:pt x="2004649" y="11639156"/>
                </a:lnTo>
                <a:lnTo>
                  <a:pt x="2004649" y="11989703"/>
                </a:lnTo>
                <a:lnTo>
                  <a:pt x="2341019" y="11989703"/>
                </a:lnTo>
                <a:close/>
                <a:moveTo>
                  <a:pt x="2341019" y="11274028"/>
                </a:moveTo>
                <a:lnTo>
                  <a:pt x="2004649" y="11274028"/>
                </a:lnTo>
                <a:lnTo>
                  <a:pt x="2004649" y="11624575"/>
                </a:lnTo>
                <a:lnTo>
                  <a:pt x="2341019" y="11624575"/>
                </a:lnTo>
                <a:close/>
                <a:moveTo>
                  <a:pt x="2341019" y="10908901"/>
                </a:moveTo>
                <a:lnTo>
                  <a:pt x="2004649" y="10908901"/>
                </a:lnTo>
                <a:lnTo>
                  <a:pt x="2004649" y="11259448"/>
                </a:lnTo>
                <a:lnTo>
                  <a:pt x="2341019" y="11259448"/>
                </a:lnTo>
                <a:close/>
                <a:moveTo>
                  <a:pt x="2341020" y="10543773"/>
                </a:moveTo>
                <a:lnTo>
                  <a:pt x="2004649" y="10543773"/>
                </a:lnTo>
                <a:lnTo>
                  <a:pt x="2004649" y="10894320"/>
                </a:lnTo>
                <a:lnTo>
                  <a:pt x="2341019" y="10894320"/>
                </a:lnTo>
                <a:close/>
                <a:moveTo>
                  <a:pt x="2341020" y="10178645"/>
                </a:moveTo>
                <a:lnTo>
                  <a:pt x="2004649" y="10178645"/>
                </a:lnTo>
                <a:lnTo>
                  <a:pt x="2004649" y="10529192"/>
                </a:lnTo>
                <a:lnTo>
                  <a:pt x="2341020" y="10529192"/>
                </a:lnTo>
                <a:close/>
                <a:moveTo>
                  <a:pt x="2341020" y="9813518"/>
                </a:moveTo>
                <a:lnTo>
                  <a:pt x="2004649" y="9813518"/>
                </a:lnTo>
                <a:lnTo>
                  <a:pt x="2004649" y="10164065"/>
                </a:lnTo>
                <a:lnTo>
                  <a:pt x="2341020" y="10164065"/>
                </a:lnTo>
                <a:close/>
                <a:moveTo>
                  <a:pt x="2341020" y="9448390"/>
                </a:moveTo>
                <a:lnTo>
                  <a:pt x="2004649" y="9448390"/>
                </a:lnTo>
                <a:lnTo>
                  <a:pt x="2004649" y="9798938"/>
                </a:lnTo>
                <a:lnTo>
                  <a:pt x="2341020" y="9798938"/>
                </a:lnTo>
                <a:close/>
                <a:moveTo>
                  <a:pt x="2341020" y="9083262"/>
                </a:moveTo>
                <a:lnTo>
                  <a:pt x="2004649" y="9083262"/>
                </a:lnTo>
                <a:lnTo>
                  <a:pt x="2004649" y="9433810"/>
                </a:lnTo>
                <a:lnTo>
                  <a:pt x="2341020" y="9433810"/>
                </a:lnTo>
                <a:close/>
                <a:moveTo>
                  <a:pt x="2341020" y="8718135"/>
                </a:moveTo>
                <a:lnTo>
                  <a:pt x="2004649" y="8718135"/>
                </a:lnTo>
                <a:lnTo>
                  <a:pt x="2004649" y="9068682"/>
                </a:lnTo>
                <a:lnTo>
                  <a:pt x="2341020" y="9068682"/>
                </a:lnTo>
                <a:close/>
                <a:moveTo>
                  <a:pt x="2341020" y="8353008"/>
                </a:moveTo>
                <a:lnTo>
                  <a:pt x="2004649" y="8353008"/>
                </a:lnTo>
                <a:lnTo>
                  <a:pt x="2004649" y="8703555"/>
                </a:lnTo>
                <a:lnTo>
                  <a:pt x="2341020" y="8703555"/>
                </a:lnTo>
                <a:close/>
                <a:moveTo>
                  <a:pt x="2341020" y="7987881"/>
                </a:moveTo>
                <a:lnTo>
                  <a:pt x="2004649" y="7987881"/>
                </a:lnTo>
                <a:lnTo>
                  <a:pt x="2004649" y="8338428"/>
                </a:lnTo>
                <a:lnTo>
                  <a:pt x="2341020" y="8338428"/>
                </a:lnTo>
                <a:close/>
                <a:moveTo>
                  <a:pt x="2341020" y="7622754"/>
                </a:moveTo>
                <a:lnTo>
                  <a:pt x="2004649" y="7622754"/>
                </a:lnTo>
                <a:lnTo>
                  <a:pt x="2004649" y="7973301"/>
                </a:lnTo>
                <a:lnTo>
                  <a:pt x="2341020" y="7973301"/>
                </a:lnTo>
                <a:close/>
                <a:moveTo>
                  <a:pt x="2341020" y="7257625"/>
                </a:moveTo>
                <a:lnTo>
                  <a:pt x="2004649" y="7257625"/>
                </a:lnTo>
                <a:lnTo>
                  <a:pt x="2004649" y="7608174"/>
                </a:lnTo>
                <a:lnTo>
                  <a:pt x="2341020" y="7608174"/>
                </a:lnTo>
                <a:close/>
                <a:moveTo>
                  <a:pt x="2341020" y="6892501"/>
                </a:moveTo>
                <a:lnTo>
                  <a:pt x="2004649" y="6892501"/>
                </a:lnTo>
                <a:lnTo>
                  <a:pt x="2004649" y="7243044"/>
                </a:lnTo>
                <a:lnTo>
                  <a:pt x="2341020" y="7243044"/>
                </a:lnTo>
                <a:close/>
                <a:moveTo>
                  <a:pt x="2341020" y="6527374"/>
                </a:moveTo>
                <a:lnTo>
                  <a:pt x="2004649" y="6527374"/>
                </a:lnTo>
                <a:lnTo>
                  <a:pt x="2004649" y="6877920"/>
                </a:lnTo>
                <a:lnTo>
                  <a:pt x="2341020" y="6877920"/>
                </a:lnTo>
                <a:close/>
                <a:moveTo>
                  <a:pt x="2341020" y="6187385"/>
                </a:moveTo>
                <a:lnTo>
                  <a:pt x="2004650" y="6187385"/>
                </a:lnTo>
                <a:lnTo>
                  <a:pt x="2004650" y="6357302"/>
                </a:lnTo>
                <a:lnTo>
                  <a:pt x="2004649" y="6357302"/>
                </a:lnTo>
                <a:lnTo>
                  <a:pt x="2004649" y="6512794"/>
                </a:lnTo>
                <a:lnTo>
                  <a:pt x="2341020" y="6512794"/>
                </a:lnTo>
                <a:lnTo>
                  <a:pt x="2341020" y="6357302"/>
                </a:lnTo>
                <a:close/>
                <a:moveTo>
                  <a:pt x="2341020" y="5822257"/>
                </a:moveTo>
                <a:lnTo>
                  <a:pt x="2004650" y="5822257"/>
                </a:lnTo>
                <a:lnTo>
                  <a:pt x="2004650" y="6172803"/>
                </a:lnTo>
                <a:lnTo>
                  <a:pt x="2341020" y="6172803"/>
                </a:lnTo>
                <a:close/>
                <a:moveTo>
                  <a:pt x="2341020" y="5457129"/>
                </a:moveTo>
                <a:lnTo>
                  <a:pt x="2004650" y="5457129"/>
                </a:lnTo>
                <a:lnTo>
                  <a:pt x="2004650" y="5807676"/>
                </a:lnTo>
                <a:lnTo>
                  <a:pt x="2341020" y="5807676"/>
                </a:lnTo>
                <a:close/>
                <a:moveTo>
                  <a:pt x="2341020" y="5092001"/>
                </a:moveTo>
                <a:lnTo>
                  <a:pt x="2004650" y="5092001"/>
                </a:lnTo>
                <a:lnTo>
                  <a:pt x="2004650" y="5442548"/>
                </a:lnTo>
                <a:lnTo>
                  <a:pt x="2341020" y="5442548"/>
                </a:lnTo>
                <a:close/>
                <a:moveTo>
                  <a:pt x="2341020" y="4726874"/>
                </a:moveTo>
                <a:lnTo>
                  <a:pt x="2004650" y="4726874"/>
                </a:lnTo>
                <a:lnTo>
                  <a:pt x="2004650" y="5077421"/>
                </a:lnTo>
                <a:lnTo>
                  <a:pt x="2341020" y="5077421"/>
                </a:lnTo>
                <a:close/>
                <a:moveTo>
                  <a:pt x="2341021" y="4361746"/>
                </a:moveTo>
                <a:lnTo>
                  <a:pt x="2004650" y="4361746"/>
                </a:lnTo>
                <a:lnTo>
                  <a:pt x="2004650" y="4712293"/>
                </a:lnTo>
                <a:lnTo>
                  <a:pt x="2341020" y="4712293"/>
                </a:lnTo>
                <a:close/>
                <a:moveTo>
                  <a:pt x="2341021" y="3996618"/>
                </a:moveTo>
                <a:lnTo>
                  <a:pt x="2004650" y="3996618"/>
                </a:lnTo>
                <a:lnTo>
                  <a:pt x="2004650" y="4347165"/>
                </a:lnTo>
                <a:lnTo>
                  <a:pt x="2341021" y="4347165"/>
                </a:lnTo>
                <a:close/>
                <a:moveTo>
                  <a:pt x="2341021" y="3631491"/>
                </a:moveTo>
                <a:lnTo>
                  <a:pt x="2004650" y="3631491"/>
                </a:lnTo>
                <a:lnTo>
                  <a:pt x="2004650" y="3982038"/>
                </a:lnTo>
                <a:lnTo>
                  <a:pt x="2341021" y="3982038"/>
                </a:lnTo>
                <a:close/>
                <a:moveTo>
                  <a:pt x="2341021" y="3266363"/>
                </a:moveTo>
                <a:lnTo>
                  <a:pt x="2004650" y="3266363"/>
                </a:lnTo>
                <a:lnTo>
                  <a:pt x="2004650" y="3616911"/>
                </a:lnTo>
                <a:lnTo>
                  <a:pt x="2341021" y="3616911"/>
                </a:lnTo>
                <a:close/>
                <a:moveTo>
                  <a:pt x="2341021" y="2901235"/>
                </a:moveTo>
                <a:lnTo>
                  <a:pt x="2004650" y="2901235"/>
                </a:lnTo>
                <a:lnTo>
                  <a:pt x="2004650" y="3251783"/>
                </a:lnTo>
                <a:lnTo>
                  <a:pt x="2341021" y="3251783"/>
                </a:lnTo>
                <a:close/>
                <a:moveTo>
                  <a:pt x="2341021" y="2536108"/>
                </a:moveTo>
                <a:lnTo>
                  <a:pt x="2004650" y="2536108"/>
                </a:lnTo>
                <a:lnTo>
                  <a:pt x="2004650" y="2886655"/>
                </a:lnTo>
                <a:lnTo>
                  <a:pt x="2341021" y="2886655"/>
                </a:lnTo>
                <a:close/>
                <a:moveTo>
                  <a:pt x="2341021" y="2170981"/>
                </a:moveTo>
                <a:lnTo>
                  <a:pt x="2004650" y="2170981"/>
                </a:lnTo>
                <a:lnTo>
                  <a:pt x="2004650" y="2521528"/>
                </a:lnTo>
                <a:lnTo>
                  <a:pt x="2341021" y="2521528"/>
                </a:lnTo>
                <a:close/>
                <a:moveTo>
                  <a:pt x="2341021" y="1805854"/>
                </a:moveTo>
                <a:lnTo>
                  <a:pt x="2004650" y="1805854"/>
                </a:lnTo>
                <a:lnTo>
                  <a:pt x="2004650" y="2156401"/>
                </a:lnTo>
                <a:lnTo>
                  <a:pt x="2341021" y="2156401"/>
                </a:lnTo>
                <a:close/>
                <a:moveTo>
                  <a:pt x="2341021" y="1440727"/>
                </a:moveTo>
                <a:lnTo>
                  <a:pt x="2004650" y="1440727"/>
                </a:lnTo>
                <a:lnTo>
                  <a:pt x="2004650" y="1791274"/>
                </a:lnTo>
                <a:lnTo>
                  <a:pt x="2341021" y="1791274"/>
                </a:lnTo>
                <a:close/>
                <a:moveTo>
                  <a:pt x="2341021" y="1075598"/>
                </a:moveTo>
                <a:lnTo>
                  <a:pt x="2004650" y="1075598"/>
                </a:lnTo>
                <a:lnTo>
                  <a:pt x="2004650" y="1426147"/>
                </a:lnTo>
                <a:lnTo>
                  <a:pt x="2341021" y="1426147"/>
                </a:lnTo>
                <a:close/>
                <a:moveTo>
                  <a:pt x="2341021" y="710474"/>
                </a:moveTo>
                <a:lnTo>
                  <a:pt x="2004650" y="710474"/>
                </a:lnTo>
                <a:lnTo>
                  <a:pt x="2004650" y="1061017"/>
                </a:lnTo>
                <a:lnTo>
                  <a:pt x="2341021" y="1061017"/>
                </a:lnTo>
                <a:close/>
                <a:moveTo>
                  <a:pt x="2341021" y="345347"/>
                </a:moveTo>
                <a:lnTo>
                  <a:pt x="2004650" y="345347"/>
                </a:lnTo>
                <a:lnTo>
                  <a:pt x="2004650" y="695893"/>
                </a:lnTo>
                <a:lnTo>
                  <a:pt x="2341021" y="695893"/>
                </a:lnTo>
                <a:close/>
                <a:moveTo>
                  <a:pt x="2692608" y="12004284"/>
                </a:moveTo>
                <a:lnTo>
                  <a:pt x="2356239" y="12004284"/>
                </a:lnTo>
                <a:lnTo>
                  <a:pt x="2356239" y="12354830"/>
                </a:lnTo>
                <a:lnTo>
                  <a:pt x="2692608" y="12354830"/>
                </a:lnTo>
                <a:close/>
                <a:moveTo>
                  <a:pt x="2692608" y="11639156"/>
                </a:moveTo>
                <a:lnTo>
                  <a:pt x="2356239" y="11639156"/>
                </a:lnTo>
                <a:lnTo>
                  <a:pt x="2356239" y="11989703"/>
                </a:lnTo>
                <a:lnTo>
                  <a:pt x="2692608" y="11989703"/>
                </a:lnTo>
                <a:close/>
                <a:moveTo>
                  <a:pt x="2692608" y="11274028"/>
                </a:moveTo>
                <a:lnTo>
                  <a:pt x="2356239" y="11274028"/>
                </a:lnTo>
                <a:lnTo>
                  <a:pt x="2356239" y="11624575"/>
                </a:lnTo>
                <a:lnTo>
                  <a:pt x="2692608" y="11624575"/>
                </a:lnTo>
                <a:close/>
                <a:moveTo>
                  <a:pt x="2692608" y="10908900"/>
                </a:moveTo>
                <a:lnTo>
                  <a:pt x="2356239" y="10908901"/>
                </a:lnTo>
                <a:lnTo>
                  <a:pt x="2356239" y="11259448"/>
                </a:lnTo>
                <a:lnTo>
                  <a:pt x="2692608" y="11259448"/>
                </a:lnTo>
                <a:close/>
                <a:moveTo>
                  <a:pt x="2692608" y="10543773"/>
                </a:moveTo>
                <a:lnTo>
                  <a:pt x="2356239" y="10543773"/>
                </a:lnTo>
                <a:lnTo>
                  <a:pt x="2356239" y="10894320"/>
                </a:lnTo>
                <a:lnTo>
                  <a:pt x="2692608" y="10894320"/>
                </a:lnTo>
                <a:close/>
                <a:moveTo>
                  <a:pt x="2692608" y="10178645"/>
                </a:moveTo>
                <a:lnTo>
                  <a:pt x="2356239" y="10178645"/>
                </a:lnTo>
                <a:lnTo>
                  <a:pt x="2356239" y="10529192"/>
                </a:lnTo>
                <a:lnTo>
                  <a:pt x="2692608" y="10529192"/>
                </a:lnTo>
                <a:close/>
                <a:moveTo>
                  <a:pt x="2692608" y="9813518"/>
                </a:moveTo>
                <a:lnTo>
                  <a:pt x="2356239" y="9813518"/>
                </a:lnTo>
                <a:lnTo>
                  <a:pt x="2356239" y="10164065"/>
                </a:lnTo>
                <a:lnTo>
                  <a:pt x="2692608" y="10164065"/>
                </a:lnTo>
                <a:close/>
                <a:moveTo>
                  <a:pt x="2692608" y="9448390"/>
                </a:moveTo>
                <a:lnTo>
                  <a:pt x="2356239" y="9448390"/>
                </a:lnTo>
                <a:lnTo>
                  <a:pt x="2356239" y="9798938"/>
                </a:lnTo>
                <a:lnTo>
                  <a:pt x="2692608" y="9798938"/>
                </a:lnTo>
                <a:close/>
                <a:moveTo>
                  <a:pt x="2692608" y="9083262"/>
                </a:moveTo>
                <a:lnTo>
                  <a:pt x="2356239" y="9083262"/>
                </a:lnTo>
                <a:lnTo>
                  <a:pt x="2356239" y="9433810"/>
                </a:lnTo>
                <a:lnTo>
                  <a:pt x="2692608" y="9433810"/>
                </a:lnTo>
                <a:close/>
                <a:moveTo>
                  <a:pt x="2692608" y="8718135"/>
                </a:moveTo>
                <a:lnTo>
                  <a:pt x="2356239" y="8718135"/>
                </a:lnTo>
                <a:lnTo>
                  <a:pt x="2356239" y="9068682"/>
                </a:lnTo>
                <a:lnTo>
                  <a:pt x="2692608" y="9068682"/>
                </a:lnTo>
                <a:close/>
                <a:moveTo>
                  <a:pt x="2692608" y="8353008"/>
                </a:moveTo>
                <a:lnTo>
                  <a:pt x="2356239" y="8353008"/>
                </a:lnTo>
                <a:lnTo>
                  <a:pt x="2356239" y="8703555"/>
                </a:lnTo>
                <a:lnTo>
                  <a:pt x="2692608" y="8703555"/>
                </a:lnTo>
                <a:close/>
                <a:moveTo>
                  <a:pt x="2692608" y="7987881"/>
                </a:moveTo>
                <a:lnTo>
                  <a:pt x="2356239" y="7987881"/>
                </a:lnTo>
                <a:lnTo>
                  <a:pt x="2356239" y="8338428"/>
                </a:lnTo>
                <a:lnTo>
                  <a:pt x="2692608" y="8338428"/>
                </a:lnTo>
                <a:close/>
                <a:moveTo>
                  <a:pt x="2692608" y="7622754"/>
                </a:moveTo>
                <a:lnTo>
                  <a:pt x="2356239" y="7622754"/>
                </a:lnTo>
                <a:lnTo>
                  <a:pt x="2356239" y="7973301"/>
                </a:lnTo>
                <a:lnTo>
                  <a:pt x="2692608" y="7973301"/>
                </a:lnTo>
                <a:close/>
                <a:moveTo>
                  <a:pt x="2692608" y="7257625"/>
                </a:moveTo>
                <a:lnTo>
                  <a:pt x="2356239" y="7257625"/>
                </a:lnTo>
                <a:lnTo>
                  <a:pt x="2356239" y="7608174"/>
                </a:lnTo>
                <a:lnTo>
                  <a:pt x="2692608" y="7608174"/>
                </a:lnTo>
                <a:close/>
                <a:moveTo>
                  <a:pt x="2692608" y="6892501"/>
                </a:moveTo>
                <a:lnTo>
                  <a:pt x="2356239" y="6892501"/>
                </a:lnTo>
                <a:lnTo>
                  <a:pt x="2356239" y="7243044"/>
                </a:lnTo>
                <a:lnTo>
                  <a:pt x="2692608" y="7243044"/>
                </a:lnTo>
                <a:close/>
                <a:moveTo>
                  <a:pt x="2692609" y="6527374"/>
                </a:moveTo>
                <a:lnTo>
                  <a:pt x="2356239" y="6527374"/>
                </a:lnTo>
                <a:lnTo>
                  <a:pt x="2356239" y="6877920"/>
                </a:lnTo>
                <a:lnTo>
                  <a:pt x="2692608" y="6877921"/>
                </a:lnTo>
                <a:close/>
                <a:moveTo>
                  <a:pt x="2692609" y="6187384"/>
                </a:moveTo>
                <a:lnTo>
                  <a:pt x="2356240" y="6187385"/>
                </a:lnTo>
                <a:lnTo>
                  <a:pt x="2356240" y="6357302"/>
                </a:lnTo>
                <a:lnTo>
                  <a:pt x="2356239" y="6357302"/>
                </a:lnTo>
                <a:lnTo>
                  <a:pt x="2356239" y="6512794"/>
                </a:lnTo>
                <a:lnTo>
                  <a:pt x="2692609" y="6512794"/>
                </a:lnTo>
                <a:lnTo>
                  <a:pt x="2692609" y="6357302"/>
                </a:lnTo>
                <a:close/>
                <a:moveTo>
                  <a:pt x="2692609" y="5822257"/>
                </a:moveTo>
                <a:lnTo>
                  <a:pt x="2356240" y="5822257"/>
                </a:lnTo>
                <a:lnTo>
                  <a:pt x="2356240" y="6172803"/>
                </a:lnTo>
                <a:lnTo>
                  <a:pt x="2692609" y="6172803"/>
                </a:lnTo>
                <a:close/>
                <a:moveTo>
                  <a:pt x="2692609" y="5457129"/>
                </a:moveTo>
                <a:lnTo>
                  <a:pt x="2356240" y="5457129"/>
                </a:lnTo>
                <a:lnTo>
                  <a:pt x="2356240" y="5807676"/>
                </a:lnTo>
                <a:lnTo>
                  <a:pt x="2692609" y="5807676"/>
                </a:lnTo>
                <a:close/>
                <a:moveTo>
                  <a:pt x="2692609" y="5092001"/>
                </a:moveTo>
                <a:lnTo>
                  <a:pt x="2356240" y="5092001"/>
                </a:lnTo>
                <a:lnTo>
                  <a:pt x="2356240" y="5442548"/>
                </a:lnTo>
                <a:lnTo>
                  <a:pt x="2692609" y="5442548"/>
                </a:lnTo>
                <a:close/>
                <a:moveTo>
                  <a:pt x="2692609" y="4726873"/>
                </a:moveTo>
                <a:lnTo>
                  <a:pt x="2356240" y="4726874"/>
                </a:lnTo>
                <a:lnTo>
                  <a:pt x="2356240" y="5077421"/>
                </a:lnTo>
                <a:lnTo>
                  <a:pt x="2692609" y="5077421"/>
                </a:lnTo>
                <a:close/>
                <a:moveTo>
                  <a:pt x="2692609" y="4361746"/>
                </a:moveTo>
                <a:lnTo>
                  <a:pt x="2356240" y="4361746"/>
                </a:lnTo>
                <a:lnTo>
                  <a:pt x="2356240" y="4712293"/>
                </a:lnTo>
                <a:lnTo>
                  <a:pt x="2692609" y="4712293"/>
                </a:lnTo>
                <a:close/>
                <a:moveTo>
                  <a:pt x="2692609" y="3996618"/>
                </a:moveTo>
                <a:lnTo>
                  <a:pt x="2356240" y="3996618"/>
                </a:lnTo>
                <a:lnTo>
                  <a:pt x="2356240" y="4347165"/>
                </a:lnTo>
                <a:lnTo>
                  <a:pt x="2692609" y="4347165"/>
                </a:lnTo>
                <a:close/>
                <a:moveTo>
                  <a:pt x="2692609" y="3631491"/>
                </a:moveTo>
                <a:lnTo>
                  <a:pt x="2356240" y="3631491"/>
                </a:lnTo>
                <a:lnTo>
                  <a:pt x="2356240" y="3982038"/>
                </a:lnTo>
                <a:lnTo>
                  <a:pt x="2692609" y="3982038"/>
                </a:lnTo>
                <a:close/>
                <a:moveTo>
                  <a:pt x="2692609" y="3266363"/>
                </a:moveTo>
                <a:lnTo>
                  <a:pt x="2356240" y="3266363"/>
                </a:lnTo>
                <a:lnTo>
                  <a:pt x="2356240" y="3616911"/>
                </a:lnTo>
                <a:lnTo>
                  <a:pt x="2692609" y="3616911"/>
                </a:lnTo>
                <a:close/>
                <a:moveTo>
                  <a:pt x="2692609" y="2901235"/>
                </a:moveTo>
                <a:lnTo>
                  <a:pt x="2356240" y="2901235"/>
                </a:lnTo>
                <a:lnTo>
                  <a:pt x="2356240" y="3251783"/>
                </a:lnTo>
                <a:lnTo>
                  <a:pt x="2692609" y="3251783"/>
                </a:lnTo>
                <a:close/>
                <a:moveTo>
                  <a:pt x="2692609" y="2536108"/>
                </a:moveTo>
                <a:lnTo>
                  <a:pt x="2356240" y="2536108"/>
                </a:lnTo>
                <a:lnTo>
                  <a:pt x="2356240" y="2886655"/>
                </a:lnTo>
                <a:lnTo>
                  <a:pt x="2692609" y="2886655"/>
                </a:lnTo>
                <a:close/>
                <a:moveTo>
                  <a:pt x="2692609" y="2170981"/>
                </a:moveTo>
                <a:lnTo>
                  <a:pt x="2356240" y="2170981"/>
                </a:lnTo>
                <a:lnTo>
                  <a:pt x="2356240" y="2521528"/>
                </a:lnTo>
                <a:lnTo>
                  <a:pt x="2692609" y="2521528"/>
                </a:lnTo>
                <a:close/>
                <a:moveTo>
                  <a:pt x="2692609" y="1805854"/>
                </a:moveTo>
                <a:lnTo>
                  <a:pt x="2356240" y="1805854"/>
                </a:lnTo>
                <a:lnTo>
                  <a:pt x="2356240" y="2156401"/>
                </a:lnTo>
                <a:lnTo>
                  <a:pt x="2692609" y="2156401"/>
                </a:lnTo>
                <a:close/>
                <a:moveTo>
                  <a:pt x="2692609" y="1440727"/>
                </a:moveTo>
                <a:lnTo>
                  <a:pt x="2356240" y="1440727"/>
                </a:lnTo>
                <a:lnTo>
                  <a:pt x="2356240" y="1791274"/>
                </a:lnTo>
                <a:lnTo>
                  <a:pt x="2692609" y="1791274"/>
                </a:lnTo>
                <a:close/>
                <a:moveTo>
                  <a:pt x="2692609" y="1075598"/>
                </a:moveTo>
                <a:lnTo>
                  <a:pt x="2356240" y="1075598"/>
                </a:lnTo>
                <a:lnTo>
                  <a:pt x="2356240" y="1426147"/>
                </a:lnTo>
                <a:lnTo>
                  <a:pt x="2692609" y="1426147"/>
                </a:lnTo>
                <a:close/>
                <a:moveTo>
                  <a:pt x="2692609" y="710474"/>
                </a:moveTo>
                <a:lnTo>
                  <a:pt x="2356240" y="710474"/>
                </a:lnTo>
                <a:lnTo>
                  <a:pt x="2356240" y="1061017"/>
                </a:lnTo>
                <a:lnTo>
                  <a:pt x="2692609" y="1061017"/>
                </a:lnTo>
                <a:close/>
                <a:moveTo>
                  <a:pt x="2692610" y="345347"/>
                </a:moveTo>
                <a:lnTo>
                  <a:pt x="2356240" y="345347"/>
                </a:lnTo>
                <a:lnTo>
                  <a:pt x="2356240" y="695893"/>
                </a:lnTo>
                <a:lnTo>
                  <a:pt x="2692609" y="695894"/>
                </a:lnTo>
                <a:close/>
                <a:moveTo>
                  <a:pt x="3044198" y="12004284"/>
                </a:moveTo>
                <a:lnTo>
                  <a:pt x="2707828" y="12004284"/>
                </a:lnTo>
                <a:lnTo>
                  <a:pt x="2707828" y="12354830"/>
                </a:lnTo>
                <a:lnTo>
                  <a:pt x="3044198" y="12354830"/>
                </a:lnTo>
                <a:close/>
                <a:moveTo>
                  <a:pt x="3044198" y="11639156"/>
                </a:moveTo>
                <a:lnTo>
                  <a:pt x="2707828" y="11639156"/>
                </a:lnTo>
                <a:lnTo>
                  <a:pt x="2707828" y="11989703"/>
                </a:lnTo>
                <a:lnTo>
                  <a:pt x="3044198" y="11989703"/>
                </a:lnTo>
                <a:close/>
                <a:moveTo>
                  <a:pt x="3044198" y="11274028"/>
                </a:moveTo>
                <a:lnTo>
                  <a:pt x="2707828" y="11274028"/>
                </a:lnTo>
                <a:lnTo>
                  <a:pt x="2707828" y="11624575"/>
                </a:lnTo>
                <a:lnTo>
                  <a:pt x="3044198" y="11624575"/>
                </a:lnTo>
                <a:close/>
                <a:moveTo>
                  <a:pt x="3044198" y="10908900"/>
                </a:moveTo>
                <a:lnTo>
                  <a:pt x="2707828" y="10908900"/>
                </a:lnTo>
                <a:lnTo>
                  <a:pt x="2707828" y="11259448"/>
                </a:lnTo>
                <a:lnTo>
                  <a:pt x="3044198" y="11259448"/>
                </a:lnTo>
                <a:close/>
                <a:moveTo>
                  <a:pt x="3044198" y="10543773"/>
                </a:moveTo>
                <a:lnTo>
                  <a:pt x="2707828" y="10543773"/>
                </a:lnTo>
                <a:lnTo>
                  <a:pt x="2707828" y="10894320"/>
                </a:lnTo>
                <a:lnTo>
                  <a:pt x="3044198" y="10894320"/>
                </a:lnTo>
                <a:close/>
                <a:moveTo>
                  <a:pt x="3044198" y="10178645"/>
                </a:moveTo>
                <a:lnTo>
                  <a:pt x="2707828" y="10178645"/>
                </a:lnTo>
                <a:lnTo>
                  <a:pt x="2707828" y="10529192"/>
                </a:lnTo>
                <a:lnTo>
                  <a:pt x="3044198" y="10529192"/>
                </a:lnTo>
                <a:close/>
                <a:moveTo>
                  <a:pt x="3044198" y="9813518"/>
                </a:moveTo>
                <a:lnTo>
                  <a:pt x="2707828" y="9813518"/>
                </a:lnTo>
                <a:lnTo>
                  <a:pt x="2707828" y="10164065"/>
                </a:lnTo>
                <a:lnTo>
                  <a:pt x="3044198" y="10164065"/>
                </a:lnTo>
                <a:close/>
                <a:moveTo>
                  <a:pt x="3044198" y="9448390"/>
                </a:moveTo>
                <a:lnTo>
                  <a:pt x="2707828" y="9448390"/>
                </a:lnTo>
                <a:lnTo>
                  <a:pt x="2707828" y="9798938"/>
                </a:lnTo>
                <a:lnTo>
                  <a:pt x="3044198" y="9798938"/>
                </a:lnTo>
                <a:close/>
                <a:moveTo>
                  <a:pt x="3044198" y="9083262"/>
                </a:moveTo>
                <a:lnTo>
                  <a:pt x="2707828" y="9083262"/>
                </a:lnTo>
                <a:lnTo>
                  <a:pt x="2707828" y="9433810"/>
                </a:lnTo>
                <a:lnTo>
                  <a:pt x="3044198" y="9433810"/>
                </a:lnTo>
                <a:close/>
                <a:moveTo>
                  <a:pt x="3044198" y="8718135"/>
                </a:moveTo>
                <a:lnTo>
                  <a:pt x="2707828" y="8718135"/>
                </a:lnTo>
                <a:lnTo>
                  <a:pt x="2707828" y="9068682"/>
                </a:lnTo>
                <a:lnTo>
                  <a:pt x="3044198" y="9068682"/>
                </a:lnTo>
                <a:close/>
                <a:moveTo>
                  <a:pt x="3044198" y="8353008"/>
                </a:moveTo>
                <a:lnTo>
                  <a:pt x="2707828" y="8353008"/>
                </a:lnTo>
                <a:lnTo>
                  <a:pt x="2707828" y="8703555"/>
                </a:lnTo>
                <a:lnTo>
                  <a:pt x="3044198" y="8703555"/>
                </a:lnTo>
                <a:close/>
                <a:moveTo>
                  <a:pt x="3044198" y="7987881"/>
                </a:moveTo>
                <a:lnTo>
                  <a:pt x="2707828" y="7987881"/>
                </a:lnTo>
                <a:lnTo>
                  <a:pt x="2707828" y="8338428"/>
                </a:lnTo>
                <a:lnTo>
                  <a:pt x="3044198" y="8338428"/>
                </a:lnTo>
                <a:close/>
                <a:moveTo>
                  <a:pt x="3044198" y="7622754"/>
                </a:moveTo>
                <a:lnTo>
                  <a:pt x="2707828" y="7622754"/>
                </a:lnTo>
                <a:lnTo>
                  <a:pt x="2707828" y="7973301"/>
                </a:lnTo>
                <a:lnTo>
                  <a:pt x="3044198" y="7973301"/>
                </a:lnTo>
                <a:close/>
                <a:moveTo>
                  <a:pt x="3044198" y="7257625"/>
                </a:moveTo>
                <a:lnTo>
                  <a:pt x="2707828" y="7257625"/>
                </a:lnTo>
                <a:lnTo>
                  <a:pt x="2707828" y="7608174"/>
                </a:lnTo>
                <a:lnTo>
                  <a:pt x="3044198" y="7608174"/>
                </a:lnTo>
                <a:close/>
                <a:moveTo>
                  <a:pt x="3044198" y="6892501"/>
                </a:moveTo>
                <a:lnTo>
                  <a:pt x="2707828" y="6892501"/>
                </a:lnTo>
                <a:lnTo>
                  <a:pt x="2707828" y="7243044"/>
                </a:lnTo>
                <a:lnTo>
                  <a:pt x="3044198" y="7243044"/>
                </a:lnTo>
                <a:close/>
                <a:moveTo>
                  <a:pt x="3044199" y="6527374"/>
                </a:moveTo>
                <a:lnTo>
                  <a:pt x="2707829" y="6527374"/>
                </a:lnTo>
                <a:lnTo>
                  <a:pt x="2707828" y="6877921"/>
                </a:lnTo>
                <a:lnTo>
                  <a:pt x="3044198" y="6877921"/>
                </a:lnTo>
                <a:close/>
                <a:moveTo>
                  <a:pt x="3044199" y="6187384"/>
                </a:moveTo>
                <a:lnTo>
                  <a:pt x="2707829" y="6187384"/>
                </a:lnTo>
                <a:lnTo>
                  <a:pt x="2707829" y="6357302"/>
                </a:lnTo>
                <a:lnTo>
                  <a:pt x="2707829" y="6512794"/>
                </a:lnTo>
                <a:lnTo>
                  <a:pt x="3044199" y="6512794"/>
                </a:lnTo>
                <a:lnTo>
                  <a:pt x="3044199" y="6357302"/>
                </a:lnTo>
                <a:close/>
                <a:moveTo>
                  <a:pt x="3044199" y="5822257"/>
                </a:moveTo>
                <a:lnTo>
                  <a:pt x="2707829" y="5822257"/>
                </a:lnTo>
                <a:lnTo>
                  <a:pt x="2707829" y="6172803"/>
                </a:lnTo>
                <a:lnTo>
                  <a:pt x="3044199" y="6172803"/>
                </a:lnTo>
                <a:close/>
                <a:moveTo>
                  <a:pt x="3044199" y="5457129"/>
                </a:moveTo>
                <a:lnTo>
                  <a:pt x="2707829" y="5457129"/>
                </a:lnTo>
                <a:lnTo>
                  <a:pt x="2707829" y="5807676"/>
                </a:lnTo>
                <a:lnTo>
                  <a:pt x="3044199" y="5807676"/>
                </a:lnTo>
                <a:close/>
                <a:moveTo>
                  <a:pt x="3044199" y="5092001"/>
                </a:moveTo>
                <a:lnTo>
                  <a:pt x="2707829" y="5092001"/>
                </a:lnTo>
                <a:lnTo>
                  <a:pt x="2707829" y="5442548"/>
                </a:lnTo>
                <a:lnTo>
                  <a:pt x="3044199" y="5442548"/>
                </a:lnTo>
                <a:close/>
                <a:moveTo>
                  <a:pt x="3044199" y="4726873"/>
                </a:moveTo>
                <a:lnTo>
                  <a:pt x="2707829" y="4726873"/>
                </a:lnTo>
                <a:lnTo>
                  <a:pt x="2707829" y="5077421"/>
                </a:lnTo>
                <a:lnTo>
                  <a:pt x="3044199" y="5077421"/>
                </a:lnTo>
                <a:close/>
                <a:moveTo>
                  <a:pt x="3044199" y="4361746"/>
                </a:moveTo>
                <a:lnTo>
                  <a:pt x="2707829" y="4361746"/>
                </a:lnTo>
                <a:lnTo>
                  <a:pt x="2707829" y="4712293"/>
                </a:lnTo>
                <a:lnTo>
                  <a:pt x="3044199" y="4712293"/>
                </a:lnTo>
                <a:close/>
                <a:moveTo>
                  <a:pt x="3044199" y="3996618"/>
                </a:moveTo>
                <a:lnTo>
                  <a:pt x="2707829" y="3996618"/>
                </a:lnTo>
                <a:lnTo>
                  <a:pt x="2707829" y="4347165"/>
                </a:lnTo>
                <a:lnTo>
                  <a:pt x="3044199" y="4347165"/>
                </a:lnTo>
                <a:close/>
                <a:moveTo>
                  <a:pt x="3044199" y="3631491"/>
                </a:moveTo>
                <a:lnTo>
                  <a:pt x="2707829" y="3631491"/>
                </a:lnTo>
                <a:lnTo>
                  <a:pt x="2707829" y="3982038"/>
                </a:lnTo>
                <a:lnTo>
                  <a:pt x="3044199" y="3982038"/>
                </a:lnTo>
                <a:close/>
                <a:moveTo>
                  <a:pt x="3044199" y="3266363"/>
                </a:moveTo>
                <a:lnTo>
                  <a:pt x="2707829" y="3266363"/>
                </a:lnTo>
                <a:lnTo>
                  <a:pt x="2707829" y="3616911"/>
                </a:lnTo>
                <a:lnTo>
                  <a:pt x="3044199" y="3616911"/>
                </a:lnTo>
                <a:close/>
                <a:moveTo>
                  <a:pt x="3044199" y="2901235"/>
                </a:moveTo>
                <a:lnTo>
                  <a:pt x="2707829" y="2901235"/>
                </a:lnTo>
                <a:lnTo>
                  <a:pt x="2707829" y="3251783"/>
                </a:lnTo>
                <a:lnTo>
                  <a:pt x="3044199" y="3251783"/>
                </a:lnTo>
                <a:close/>
                <a:moveTo>
                  <a:pt x="3044199" y="2536108"/>
                </a:moveTo>
                <a:lnTo>
                  <a:pt x="2707829" y="2536108"/>
                </a:lnTo>
                <a:lnTo>
                  <a:pt x="2707829" y="2886655"/>
                </a:lnTo>
                <a:lnTo>
                  <a:pt x="3044199" y="2886655"/>
                </a:lnTo>
                <a:close/>
                <a:moveTo>
                  <a:pt x="3044199" y="2170981"/>
                </a:moveTo>
                <a:lnTo>
                  <a:pt x="2707829" y="2170981"/>
                </a:lnTo>
                <a:lnTo>
                  <a:pt x="2707829" y="2521528"/>
                </a:lnTo>
                <a:lnTo>
                  <a:pt x="3044199" y="2521528"/>
                </a:lnTo>
                <a:close/>
                <a:moveTo>
                  <a:pt x="3044199" y="1805854"/>
                </a:moveTo>
                <a:lnTo>
                  <a:pt x="2707829" y="1805854"/>
                </a:lnTo>
                <a:lnTo>
                  <a:pt x="2707829" y="2156401"/>
                </a:lnTo>
                <a:lnTo>
                  <a:pt x="3044199" y="2156401"/>
                </a:lnTo>
                <a:close/>
                <a:moveTo>
                  <a:pt x="3044199" y="1440727"/>
                </a:moveTo>
                <a:lnTo>
                  <a:pt x="2707829" y="1440727"/>
                </a:lnTo>
                <a:lnTo>
                  <a:pt x="2707829" y="1791274"/>
                </a:lnTo>
                <a:lnTo>
                  <a:pt x="3044199" y="1791274"/>
                </a:lnTo>
                <a:close/>
                <a:moveTo>
                  <a:pt x="3044199" y="1075598"/>
                </a:moveTo>
                <a:lnTo>
                  <a:pt x="2707829" y="1075598"/>
                </a:lnTo>
                <a:lnTo>
                  <a:pt x="2707829" y="1426147"/>
                </a:lnTo>
                <a:lnTo>
                  <a:pt x="3044199" y="1426147"/>
                </a:lnTo>
                <a:close/>
                <a:moveTo>
                  <a:pt x="3044199" y="710474"/>
                </a:moveTo>
                <a:lnTo>
                  <a:pt x="2707829" y="710474"/>
                </a:lnTo>
                <a:lnTo>
                  <a:pt x="2707829" y="1061017"/>
                </a:lnTo>
                <a:lnTo>
                  <a:pt x="3044199" y="1061017"/>
                </a:lnTo>
                <a:close/>
                <a:moveTo>
                  <a:pt x="3044200" y="345347"/>
                </a:moveTo>
                <a:lnTo>
                  <a:pt x="2707830" y="345347"/>
                </a:lnTo>
                <a:lnTo>
                  <a:pt x="2707829" y="695894"/>
                </a:lnTo>
                <a:lnTo>
                  <a:pt x="3044199" y="695894"/>
                </a:lnTo>
                <a:close/>
                <a:moveTo>
                  <a:pt x="3395788" y="12004284"/>
                </a:moveTo>
                <a:lnTo>
                  <a:pt x="3059418" y="12004284"/>
                </a:lnTo>
                <a:lnTo>
                  <a:pt x="3059418" y="12354830"/>
                </a:lnTo>
                <a:lnTo>
                  <a:pt x="3395788" y="12354830"/>
                </a:lnTo>
                <a:close/>
                <a:moveTo>
                  <a:pt x="3395788" y="11639156"/>
                </a:moveTo>
                <a:lnTo>
                  <a:pt x="3059418" y="11639156"/>
                </a:lnTo>
                <a:lnTo>
                  <a:pt x="3059418" y="11989703"/>
                </a:lnTo>
                <a:lnTo>
                  <a:pt x="3395788" y="11989703"/>
                </a:lnTo>
                <a:close/>
                <a:moveTo>
                  <a:pt x="3395789" y="11274028"/>
                </a:moveTo>
                <a:lnTo>
                  <a:pt x="3059418" y="11274028"/>
                </a:lnTo>
                <a:lnTo>
                  <a:pt x="3059418" y="11624575"/>
                </a:lnTo>
                <a:lnTo>
                  <a:pt x="3395788" y="11624575"/>
                </a:lnTo>
                <a:close/>
                <a:moveTo>
                  <a:pt x="3395789" y="10908900"/>
                </a:moveTo>
                <a:lnTo>
                  <a:pt x="3059418" y="10908900"/>
                </a:lnTo>
                <a:lnTo>
                  <a:pt x="3059418" y="11259448"/>
                </a:lnTo>
                <a:lnTo>
                  <a:pt x="3395789" y="11259448"/>
                </a:lnTo>
                <a:close/>
                <a:moveTo>
                  <a:pt x="3395789" y="10543773"/>
                </a:moveTo>
                <a:lnTo>
                  <a:pt x="3059418" y="10543773"/>
                </a:lnTo>
                <a:lnTo>
                  <a:pt x="3059418" y="10894320"/>
                </a:lnTo>
                <a:lnTo>
                  <a:pt x="3395789" y="10894320"/>
                </a:lnTo>
                <a:close/>
                <a:moveTo>
                  <a:pt x="3395789" y="10178645"/>
                </a:moveTo>
                <a:lnTo>
                  <a:pt x="3059418" y="10178645"/>
                </a:lnTo>
                <a:lnTo>
                  <a:pt x="3059418" y="10529192"/>
                </a:lnTo>
                <a:lnTo>
                  <a:pt x="3395789" y="10529192"/>
                </a:lnTo>
                <a:close/>
                <a:moveTo>
                  <a:pt x="3395789" y="9813518"/>
                </a:moveTo>
                <a:lnTo>
                  <a:pt x="3059418" y="9813518"/>
                </a:lnTo>
                <a:lnTo>
                  <a:pt x="3059418" y="10164065"/>
                </a:lnTo>
                <a:lnTo>
                  <a:pt x="3395789" y="10164065"/>
                </a:lnTo>
                <a:close/>
                <a:moveTo>
                  <a:pt x="3395789" y="9448390"/>
                </a:moveTo>
                <a:lnTo>
                  <a:pt x="3059418" y="9448390"/>
                </a:lnTo>
                <a:lnTo>
                  <a:pt x="3059418" y="9798938"/>
                </a:lnTo>
                <a:lnTo>
                  <a:pt x="3395789" y="9798938"/>
                </a:lnTo>
                <a:close/>
                <a:moveTo>
                  <a:pt x="3395789" y="9083262"/>
                </a:moveTo>
                <a:lnTo>
                  <a:pt x="3059418" y="9083262"/>
                </a:lnTo>
                <a:lnTo>
                  <a:pt x="3059418" y="9433810"/>
                </a:lnTo>
                <a:lnTo>
                  <a:pt x="3395789" y="9433810"/>
                </a:lnTo>
                <a:close/>
                <a:moveTo>
                  <a:pt x="3395789" y="8718135"/>
                </a:moveTo>
                <a:lnTo>
                  <a:pt x="3059418" y="8718135"/>
                </a:lnTo>
                <a:lnTo>
                  <a:pt x="3059418" y="9068682"/>
                </a:lnTo>
                <a:lnTo>
                  <a:pt x="3395789" y="9068682"/>
                </a:lnTo>
                <a:close/>
                <a:moveTo>
                  <a:pt x="3395789" y="8353008"/>
                </a:moveTo>
                <a:lnTo>
                  <a:pt x="3059418" y="8353008"/>
                </a:lnTo>
                <a:lnTo>
                  <a:pt x="3059418" y="8703555"/>
                </a:lnTo>
                <a:lnTo>
                  <a:pt x="3395789" y="8703555"/>
                </a:lnTo>
                <a:close/>
                <a:moveTo>
                  <a:pt x="3395789" y="7987881"/>
                </a:moveTo>
                <a:lnTo>
                  <a:pt x="3059418" y="7987881"/>
                </a:lnTo>
                <a:lnTo>
                  <a:pt x="3059418" y="8338428"/>
                </a:lnTo>
                <a:lnTo>
                  <a:pt x="3395789" y="8338428"/>
                </a:lnTo>
                <a:close/>
                <a:moveTo>
                  <a:pt x="3395789" y="7622754"/>
                </a:moveTo>
                <a:lnTo>
                  <a:pt x="3059418" y="7622754"/>
                </a:lnTo>
                <a:lnTo>
                  <a:pt x="3059418" y="7973301"/>
                </a:lnTo>
                <a:lnTo>
                  <a:pt x="3395789" y="7973301"/>
                </a:lnTo>
                <a:close/>
                <a:moveTo>
                  <a:pt x="3395789" y="7257625"/>
                </a:moveTo>
                <a:lnTo>
                  <a:pt x="3059418" y="7257625"/>
                </a:lnTo>
                <a:lnTo>
                  <a:pt x="3059418" y="7608174"/>
                </a:lnTo>
                <a:lnTo>
                  <a:pt x="3395789" y="7608174"/>
                </a:lnTo>
                <a:close/>
                <a:moveTo>
                  <a:pt x="3395789" y="6892501"/>
                </a:moveTo>
                <a:lnTo>
                  <a:pt x="3059418" y="6892501"/>
                </a:lnTo>
                <a:lnTo>
                  <a:pt x="3059418" y="7243044"/>
                </a:lnTo>
                <a:lnTo>
                  <a:pt x="3395789" y="7243044"/>
                </a:lnTo>
                <a:close/>
                <a:moveTo>
                  <a:pt x="3395789" y="6527374"/>
                </a:moveTo>
                <a:lnTo>
                  <a:pt x="3059419" y="6527374"/>
                </a:lnTo>
                <a:lnTo>
                  <a:pt x="3059418" y="6877921"/>
                </a:lnTo>
                <a:lnTo>
                  <a:pt x="3395789" y="6877921"/>
                </a:lnTo>
                <a:close/>
                <a:moveTo>
                  <a:pt x="3395789" y="6187384"/>
                </a:moveTo>
                <a:lnTo>
                  <a:pt x="3059419" y="6187384"/>
                </a:lnTo>
                <a:lnTo>
                  <a:pt x="3059419" y="6357302"/>
                </a:lnTo>
                <a:lnTo>
                  <a:pt x="3059419" y="6512794"/>
                </a:lnTo>
                <a:lnTo>
                  <a:pt x="3395789" y="6512794"/>
                </a:lnTo>
                <a:lnTo>
                  <a:pt x="3395789" y="6357302"/>
                </a:lnTo>
                <a:close/>
                <a:moveTo>
                  <a:pt x="3395789" y="5822257"/>
                </a:moveTo>
                <a:lnTo>
                  <a:pt x="3059419" y="5822257"/>
                </a:lnTo>
                <a:lnTo>
                  <a:pt x="3059419" y="6172803"/>
                </a:lnTo>
                <a:lnTo>
                  <a:pt x="3395789" y="6172803"/>
                </a:lnTo>
                <a:close/>
                <a:moveTo>
                  <a:pt x="3395789" y="5457129"/>
                </a:moveTo>
                <a:lnTo>
                  <a:pt x="3059419" y="5457129"/>
                </a:lnTo>
                <a:lnTo>
                  <a:pt x="3059419" y="5807676"/>
                </a:lnTo>
                <a:lnTo>
                  <a:pt x="3395789" y="5807676"/>
                </a:lnTo>
                <a:close/>
                <a:moveTo>
                  <a:pt x="3395790" y="5092001"/>
                </a:moveTo>
                <a:lnTo>
                  <a:pt x="3059419" y="5092001"/>
                </a:lnTo>
                <a:lnTo>
                  <a:pt x="3059419" y="5442548"/>
                </a:lnTo>
                <a:lnTo>
                  <a:pt x="3395789" y="5442548"/>
                </a:lnTo>
                <a:close/>
                <a:moveTo>
                  <a:pt x="3395790" y="4726873"/>
                </a:moveTo>
                <a:lnTo>
                  <a:pt x="3059419" y="4726873"/>
                </a:lnTo>
                <a:lnTo>
                  <a:pt x="3059419" y="5077421"/>
                </a:lnTo>
                <a:lnTo>
                  <a:pt x="3395790" y="5077421"/>
                </a:lnTo>
                <a:close/>
                <a:moveTo>
                  <a:pt x="3395790" y="4361746"/>
                </a:moveTo>
                <a:lnTo>
                  <a:pt x="3059419" y="4361746"/>
                </a:lnTo>
                <a:lnTo>
                  <a:pt x="3059419" y="4712293"/>
                </a:lnTo>
                <a:lnTo>
                  <a:pt x="3395790" y="4712293"/>
                </a:lnTo>
                <a:close/>
                <a:moveTo>
                  <a:pt x="3395790" y="3996618"/>
                </a:moveTo>
                <a:lnTo>
                  <a:pt x="3059419" y="3996618"/>
                </a:lnTo>
                <a:lnTo>
                  <a:pt x="3059419" y="4347165"/>
                </a:lnTo>
                <a:lnTo>
                  <a:pt x="3395790" y="4347165"/>
                </a:lnTo>
                <a:close/>
                <a:moveTo>
                  <a:pt x="3395790" y="3631491"/>
                </a:moveTo>
                <a:lnTo>
                  <a:pt x="3059419" y="3631491"/>
                </a:lnTo>
                <a:lnTo>
                  <a:pt x="3059419" y="3982038"/>
                </a:lnTo>
                <a:lnTo>
                  <a:pt x="3395790" y="3982038"/>
                </a:lnTo>
                <a:close/>
                <a:moveTo>
                  <a:pt x="3395790" y="3266363"/>
                </a:moveTo>
                <a:lnTo>
                  <a:pt x="3059419" y="3266363"/>
                </a:lnTo>
                <a:lnTo>
                  <a:pt x="3059419" y="3616911"/>
                </a:lnTo>
                <a:lnTo>
                  <a:pt x="3395790" y="3616911"/>
                </a:lnTo>
                <a:close/>
                <a:moveTo>
                  <a:pt x="3395790" y="2901235"/>
                </a:moveTo>
                <a:lnTo>
                  <a:pt x="3059419" y="2901235"/>
                </a:lnTo>
                <a:lnTo>
                  <a:pt x="3059419" y="3251783"/>
                </a:lnTo>
                <a:lnTo>
                  <a:pt x="3395790" y="3251783"/>
                </a:lnTo>
                <a:close/>
                <a:moveTo>
                  <a:pt x="3395790" y="2536108"/>
                </a:moveTo>
                <a:lnTo>
                  <a:pt x="3059419" y="2536108"/>
                </a:lnTo>
                <a:lnTo>
                  <a:pt x="3059419" y="2886655"/>
                </a:lnTo>
                <a:lnTo>
                  <a:pt x="3395790" y="2886655"/>
                </a:lnTo>
                <a:close/>
                <a:moveTo>
                  <a:pt x="3395790" y="2170981"/>
                </a:moveTo>
                <a:lnTo>
                  <a:pt x="3059419" y="2170981"/>
                </a:lnTo>
                <a:lnTo>
                  <a:pt x="3059419" y="2521528"/>
                </a:lnTo>
                <a:lnTo>
                  <a:pt x="3395790" y="2521528"/>
                </a:lnTo>
                <a:close/>
                <a:moveTo>
                  <a:pt x="3395790" y="1805854"/>
                </a:moveTo>
                <a:lnTo>
                  <a:pt x="3059419" y="1805854"/>
                </a:lnTo>
                <a:lnTo>
                  <a:pt x="3059419" y="2156401"/>
                </a:lnTo>
                <a:lnTo>
                  <a:pt x="3395790" y="2156401"/>
                </a:lnTo>
                <a:close/>
                <a:moveTo>
                  <a:pt x="3395790" y="1440727"/>
                </a:moveTo>
                <a:lnTo>
                  <a:pt x="3059419" y="1440727"/>
                </a:lnTo>
                <a:lnTo>
                  <a:pt x="3059419" y="1791274"/>
                </a:lnTo>
                <a:lnTo>
                  <a:pt x="3395790" y="1791274"/>
                </a:lnTo>
                <a:close/>
                <a:moveTo>
                  <a:pt x="3395790" y="1075598"/>
                </a:moveTo>
                <a:lnTo>
                  <a:pt x="3059419" y="1075598"/>
                </a:lnTo>
                <a:lnTo>
                  <a:pt x="3059419" y="1426147"/>
                </a:lnTo>
                <a:lnTo>
                  <a:pt x="3395790" y="1426147"/>
                </a:lnTo>
                <a:close/>
                <a:moveTo>
                  <a:pt x="3395790" y="710474"/>
                </a:moveTo>
                <a:lnTo>
                  <a:pt x="3059419" y="710474"/>
                </a:lnTo>
                <a:lnTo>
                  <a:pt x="3059419" y="1061017"/>
                </a:lnTo>
                <a:lnTo>
                  <a:pt x="3395790" y="1061017"/>
                </a:lnTo>
                <a:close/>
                <a:moveTo>
                  <a:pt x="3395790" y="345347"/>
                </a:moveTo>
                <a:lnTo>
                  <a:pt x="3059420" y="345347"/>
                </a:lnTo>
                <a:lnTo>
                  <a:pt x="3059419" y="695894"/>
                </a:lnTo>
                <a:lnTo>
                  <a:pt x="3395790" y="695894"/>
                </a:lnTo>
                <a:close/>
                <a:moveTo>
                  <a:pt x="3765030" y="12004282"/>
                </a:moveTo>
                <a:lnTo>
                  <a:pt x="3586162" y="12004282"/>
                </a:lnTo>
                <a:lnTo>
                  <a:pt x="3586162" y="12004284"/>
                </a:lnTo>
                <a:lnTo>
                  <a:pt x="3411008" y="12004284"/>
                </a:lnTo>
                <a:lnTo>
                  <a:pt x="3411008" y="12354830"/>
                </a:lnTo>
                <a:lnTo>
                  <a:pt x="3533554" y="12354830"/>
                </a:lnTo>
                <a:lnTo>
                  <a:pt x="3586162" y="12354830"/>
                </a:lnTo>
                <a:lnTo>
                  <a:pt x="3765030" y="12354830"/>
                </a:lnTo>
                <a:close/>
                <a:moveTo>
                  <a:pt x="3765030" y="11639155"/>
                </a:moveTo>
                <a:lnTo>
                  <a:pt x="3586162" y="11639155"/>
                </a:lnTo>
                <a:lnTo>
                  <a:pt x="3586162" y="11639156"/>
                </a:lnTo>
                <a:lnTo>
                  <a:pt x="3411008" y="11639156"/>
                </a:lnTo>
                <a:lnTo>
                  <a:pt x="3411008" y="11989703"/>
                </a:lnTo>
                <a:lnTo>
                  <a:pt x="3533554" y="11989703"/>
                </a:lnTo>
                <a:lnTo>
                  <a:pt x="3586162" y="11989703"/>
                </a:lnTo>
                <a:lnTo>
                  <a:pt x="3765030" y="11989703"/>
                </a:lnTo>
                <a:close/>
                <a:moveTo>
                  <a:pt x="3765030" y="11274028"/>
                </a:moveTo>
                <a:lnTo>
                  <a:pt x="3586162" y="11274028"/>
                </a:lnTo>
                <a:lnTo>
                  <a:pt x="3533554" y="11274028"/>
                </a:lnTo>
                <a:lnTo>
                  <a:pt x="3411009" y="11274028"/>
                </a:lnTo>
                <a:lnTo>
                  <a:pt x="3411008" y="11624575"/>
                </a:lnTo>
                <a:lnTo>
                  <a:pt x="3533554" y="11624575"/>
                </a:lnTo>
                <a:lnTo>
                  <a:pt x="3586162" y="11624575"/>
                </a:lnTo>
                <a:lnTo>
                  <a:pt x="3765030" y="11624575"/>
                </a:lnTo>
                <a:close/>
                <a:moveTo>
                  <a:pt x="3765030" y="10908900"/>
                </a:moveTo>
                <a:lnTo>
                  <a:pt x="3586162" y="10908900"/>
                </a:lnTo>
                <a:lnTo>
                  <a:pt x="3533554" y="10908900"/>
                </a:lnTo>
                <a:lnTo>
                  <a:pt x="3411009" y="10908900"/>
                </a:lnTo>
                <a:lnTo>
                  <a:pt x="3411009" y="11259448"/>
                </a:lnTo>
                <a:lnTo>
                  <a:pt x="3533554" y="11259448"/>
                </a:lnTo>
                <a:lnTo>
                  <a:pt x="3586162" y="11259448"/>
                </a:lnTo>
                <a:lnTo>
                  <a:pt x="3765030" y="11259448"/>
                </a:lnTo>
                <a:close/>
                <a:moveTo>
                  <a:pt x="3765030" y="10543772"/>
                </a:moveTo>
                <a:lnTo>
                  <a:pt x="3586162" y="10543772"/>
                </a:lnTo>
                <a:lnTo>
                  <a:pt x="3586162" y="10543773"/>
                </a:lnTo>
                <a:lnTo>
                  <a:pt x="3411009" y="10543773"/>
                </a:lnTo>
                <a:lnTo>
                  <a:pt x="3411009" y="10894320"/>
                </a:lnTo>
                <a:lnTo>
                  <a:pt x="3533554" y="10894320"/>
                </a:lnTo>
                <a:lnTo>
                  <a:pt x="3586162" y="10894320"/>
                </a:lnTo>
                <a:lnTo>
                  <a:pt x="3765030" y="10894320"/>
                </a:lnTo>
                <a:close/>
                <a:moveTo>
                  <a:pt x="3765030" y="10178645"/>
                </a:moveTo>
                <a:lnTo>
                  <a:pt x="3586162" y="10178645"/>
                </a:lnTo>
                <a:lnTo>
                  <a:pt x="3533554" y="10178645"/>
                </a:lnTo>
                <a:lnTo>
                  <a:pt x="3411009" y="10178645"/>
                </a:lnTo>
                <a:lnTo>
                  <a:pt x="3411009" y="10529192"/>
                </a:lnTo>
                <a:lnTo>
                  <a:pt x="3533554" y="10529192"/>
                </a:lnTo>
                <a:lnTo>
                  <a:pt x="3586162" y="10529192"/>
                </a:lnTo>
                <a:lnTo>
                  <a:pt x="3765030" y="10529192"/>
                </a:lnTo>
                <a:close/>
                <a:moveTo>
                  <a:pt x="3765030" y="9813518"/>
                </a:moveTo>
                <a:lnTo>
                  <a:pt x="3586162" y="9813518"/>
                </a:lnTo>
                <a:lnTo>
                  <a:pt x="3533554" y="9813518"/>
                </a:lnTo>
                <a:lnTo>
                  <a:pt x="3411009" y="9813518"/>
                </a:lnTo>
                <a:lnTo>
                  <a:pt x="3411009" y="10164065"/>
                </a:lnTo>
                <a:lnTo>
                  <a:pt x="3533554" y="10164065"/>
                </a:lnTo>
                <a:lnTo>
                  <a:pt x="3586162" y="10164065"/>
                </a:lnTo>
                <a:lnTo>
                  <a:pt x="3765030" y="10164065"/>
                </a:lnTo>
                <a:close/>
                <a:moveTo>
                  <a:pt x="3765030" y="9448390"/>
                </a:moveTo>
                <a:lnTo>
                  <a:pt x="3586162" y="9448390"/>
                </a:lnTo>
                <a:lnTo>
                  <a:pt x="3533554" y="9448390"/>
                </a:lnTo>
                <a:lnTo>
                  <a:pt x="3411009" y="9448390"/>
                </a:lnTo>
                <a:lnTo>
                  <a:pt x="3411009" y="9798938"/>
                </a:lnTo>
                <a:lnTo>
                  <a:pt x="3533554" y="9798938"/>
                </a:lnTo>
                <a:lnTo>
                  <a:pt x="3586162" y="9798938"/>
                </a:lnTo>
                <a:lnTo>
                  <a:pt x="3765030" y="9798938"/>
                </a:lnTo>
                <a:close/>
                <a:moveTo>
                  <a:pt x="3765030" y="9083262"/>
                </a:moveTo>
                <a:lnTo>
                  <a:pt x="3586162" y="9083262"/>
                </a:lnTo>
                <a:lnTo>
                  <a:pt x="3533554" y="9083262"/>
                </a:lnTo>
                <a:lnTo>
                  <a:pt x="3411009" y="9083262"/>
                </a:lnTo>
                <a:lnTo>
                  <a:pt x="3411009" y="9433810"/>
                </a:lnTo>
                <a:lnTo>
                  <a:pt x="3533554" y="9433810"/>
                </a:lnTo>
                <a:lnTo>
                  <a:pt x="3586162" y="9433810"/>
                </a:lnTo>
                <a:lnTo>
                  <a:pt x="3765030" y="9433810"/>
                </a:lnTo>
                <a:close/>
                <a:moveTo>
                  <a:pt x="3765030" y="8718135"/>
                </a:moveTo>
                <a:lnTo>
                  <a:pt x="3586162" y="8718135"/>
                </a:lnTo>
                <a:lnTo>
                  <a:pt x="3533554" y="8718135"/>
                </a:lnTo>
                <a:lnTo>
                  <a:pt x="3411009" y="8718135"/>
                </a:lnTo>
                <a:lnTo>
                  <a:pt x="3411009" y="9068682"/>
                </a:lnTo>
                <a:lnTo>
                  <a:pt x="3533554" y="9068682"/>
                </a:lnTo>
                <a:lnTo>
                  <a:pt x="3586162" y="9068682"/>
                </a:lnTo>
                <a:lnTo>
                  <a:pt x="3765030" y="9068682"/>
                </a:lnTo>
                <a:close/>
                <a:moveTo>
                  <a:pt x="3765030" y="8353008"/>
                </a:moveTo>
                <a:lnTo>
                  <a:pt x="3586162" y="8353008"/>
                </a:lnTo>
                <a:lnTo>
                  <a:pt x="3533554" y="8353008"/>
                </a:lnTo>
                <a:lnTo>
                  <a:pt x="3411009" y="8353008"/>
                </a:lnTo>
                <a:lnTo>
                  <a:pt x="3411009" y="8703555"/>
                </a:lnTo>
                <a:lnTo>
                  <a:pt x="3533554" y="8703555"/>
                </a:lnTo>
                <a:lnTo>
                  <a:pt x="3586162" y="8703555"/>
                </a:lnTo>
                <a:lnTo>
                  <a:pt x="3765030" y="8703555"/>
                </a:lnTo>
                <a:close/>
                <a:moveTo>
                  <a:pt x="3765030" y="7987881"/>
                </a:moveTo>
                <a:lnTo>
                  <a:pt x="3586162" y="7987881"/>
                </a:lnTo>
                <a:lnTo>
                  <a:pt x="3533554" y="7987881"/>
                </a:lnTo>
                <a:lnTo>
                  <a:pt x="3411009" y="7987881"/>
                </a:lnTo>
                <a:lnTo>
                  <a:pt x="3411009" y="8338428"/>
                </a:lnTo>
                <a:lnTo>
                  <a:pt x="3533554" y="8338428"/>
                </a:lnTo>
                <a:lnTo>
                  <a:pt x="3586162" y="8338428"/>
                </a:lnTo>
                <a:lnTo>
                  <a:pt x="3765030" y="8338428"/>
                </a:lnTo>
                <a:close/>
                <a:moveTo>
                  <a:pt x="3765030" y="7622754"/>
                </a:moveTo>
                <a:lnTo>
                  <a:pt x="3586162" y="7622754"/>
                </a:lnTo>
                <a:lnTo>
                  <a:pt x="3533554" y="7622754"/>
                </a:lnTo>
                <a:lnTo>
                  <a:pt x="3411009" y="7622754"/>
                </a:lnTo>
                <a:lnTo>
                  <a:pt x="3411009" y="7973301"/>
                </a:lnTo>
                <a:lnTo>
                  <a:pt x="3533554" y="7973301"/>
                </a:lnTo>
                <a:lnTo>
                  <a:pt x="3586162" y="7973301"/>
                </a:lnTo>
                <a:lnTo>
                  <a:pt x="3765030" y="7973301"/>
                </a:lnTo>
                <a:close/>
                <a:moveTo>
                  <a:pt x="3765030" y="7257625"/>
                </a:moveTo>
                <a:lnTo>
                  <a:pt x="3586162" y="7257625"/>
                </a:lnTo>
                <a:lnTo>
                  <a:pt x="3533554" y="7257625"/>
                </a:lnTo>
                <a:lnTo>
                  <a:pt x="3411009" y="7257625"/>
                </a:lnTo>
                <a:lnTo>
                  <a:pt x="3411009" y="7608174"/>
                </a:lnTo>
                <a:lnTo>
                  <a:pt x="3533554" y="7608174"/>
                </a:lnTo>
                <a:lnTo>
                  <a:pt x="3586162" y="7608174"/>
                </a:lnTo>
                <a:lnTo>
                  <a:pt x="3765030" y="7608174"/>
                </a:lnTo>
                <a:close/>
                <a:moveTo>
                  <a:pt x="3765030" y="6892501"/>
                </a:moveTo>
                <a:lnTo>
                  <a:pt x="3586162" y="6892501"/>
                </a:lnTo>
                <a:lnTo>
                  <a:pt x="3411009" y="6892501"/>
                </a:lnTo>
                <a:lnTo>
                  <a:pt x="3411009" y="7243044"/>
                </a:lnTo>
                <a:lnTo>
                  <a:pt x="3533554" y="7243044"/>
                </a:lnTo>
                <a:lnTo>
                  <a:pt x="3586162" y="7243044"/>
                </a:lnTo>
                <a:lnTo>
                  <a:pt x="3765030" y="7243044"/>
                </a:lnTo>
                <a:close/>
                <a:moveTo>
                  <a:pt x="3765030" y="6527374"/>
                </a:moveTo>
                <a:lnTo>
                  <a:pt x="3586162" y="6527374"/>
                </a:lnTo>
                <a:lnTo>
                  <a:pt x="3533554" y="6527374"/>
                </a:lnTo>
                <a:lnTo>
                  <a:pt x="3411009" y="6527374"/>
                </a:lnTo>
                <a:lnTo>
                  <a:pt x="3411009" y="6877921"/>
                </a:lnTo>
                <a:lnTo>
                  <a:pt x="3533554" y="6877921"/>
                </a:lnTo>
                <a:lnTo>
                  <a:pt x="3533554" y="6877920"/>
                </a:lnTo>
                <a:lnTo>
                  <a:pt x="3765030" y="6877920"/>
                </a:lnTo>
                <a:close/>
                <a:moveTo>
                  <a:pt x="3765030" y="6187383"/>
                </a:moveTo>
                <a:lnTo>
                  <a:pt x="3586163" y="6187383"/>
                </a:lnTo>
                <a:lnTo>
                  <a:pt x="3586163" y="6187384"/>
                </a:lnTo>
                <a:lnTo>
                  <a:pt x="3411009" y="6187384"/>
                </a:lnTo>
                <a:lnTo>
                  <a:pt x="3411009" y="6357302"/>
                </a:lnTo>
                <a:lnTo>
                  <a:pt x="3411009" y="6512794"/>
                </a:lnTo>
                <a:lnTo>
                  <a:pt x="3586162" y="6512794"/>
                </a:lnTo>
                <a:lnTo>
                  <a:pt x="3765030" y="6512794"/>
                </a:lnTo>
                <a:close/>
                <a:moveTo>
                  <a:pt x="3765031" y="5822255"/>
                </a:moveTo>
                <a:lnTo>
                  <a:pt x="3586163" y="5822255"/>
                </a:lnTo>
                <a:lnTo>
                  <a:pt x="3586163" y="5822257"/>
                </a:lnTo>
                <a:lnTo>
                  <a:pt x="3411009" y="5822257"/>
                </a:lnTo>
                <a:lnTo>
                  <a:pt x="3411009" y="6172803"/>
                </a:lnTo>
                <a:lnTo>
                  <a:pt x="3533555" y="6172803"/>
                </a:lnTo>
                <a:lnTo>
                  <a:pt x="3586163" y="6172803"/>
                </a:lnTo>
                <a:lnTo>
                  <a:pt x="3765031" y="6172803"/>
                </a:lnTo>
                <a:close/>
                <a:moveTo>
                  <a:pt x="3765031" y="5457129"/>
                </a:moveTo>
                <a:lnTo>
                  <a:pt x="3586163" y="5457129"/>
                </a:lnTo>
                <a:lnTo>
                  <a:pt x="3586163" y="5457129"/>
                </a:lnTo>
                <a:lnTo>
                  <a:pt x="3411009" y="5457129"/>
                </a:lnTo>
                <a:lnTo>
                  <a:pt x="3411009" y="5807676"/>
                </a:lnTo>
                <a:lnTo>
                  <a:pt x="3533555" y="5807676"/>
                </a:lnTo>
                <a:lnTo>
                  <a:pt x="3586163" y="5807676"/>
                </a:lnTo>
                <a:lnTo>
                  <a:pt x="3765031" y="5807676"/>
                </a:lnTo>
                <a:close/>
                <a:moveTo>
                  <a:pt x="3765031" y="5092001"/>
                </a:moveTo>
                <a:lnTo>
                  <a:pt x="3586163" y="5092001"/>
                </a:lnTo>
                <a:lnTo>
                  <a:pt x="3533555" y="5092001"/>
                </a:lnTo>
                <a:lnTo>
                  <a:pt x="3411010" y="5092001"/>
                </a:lnTo>
                <a:lnTo>
                  <a:pt x="3411009" y="5442548"/>
                </a:lnTo>
                <a:lnTo>
                  <a:pt x="3533555" y="5442548"/>
                </a:lnTo>
                <a:lnTo>
                  <a:pt x="3586163" y="5442548"/>
                </a:lnTo>
                <a:lnTo>
                  <a:pt x="3765031" y="5442548"/>
                </a:lnTo>
                <a:close/>
                <a:moveTo>
                  <a:pt x="3765031" y="4726873"/>
                </a:moveTo>
                <a:lnTo>
                  <a:pt x="3586163" y="4726873"/>
                </a:lnTo>
                <a:lnTo>
                  <a:pt x="3533555" y="4726873"/>
                </a:lnTo>
                <a:lnTo>
                  <a:pt x="3411010" y="4726873"/>
                </a:lnTo>
                <a:lnTo>
                  <a:pt x="3411010" y="5077421"/>
                </a:lnTo>
                <a:lnTo>
                  <a:pt x="3533555" y="5077421"/>
                </a:lnTo>
                <a:lnTo>
                  <a:pt x="3586163" y="5077421"/>
                </a:lnTo>
                <a:lnTo>
                  <a:pt x="3765031" y="5077421"/>
                </a:lnTo>
                <a:close/>
                <a:moveTo>
                  <a:pt x="3765031" y="4361745"/>
                </a:moveTo>
                <a:lnTo>
                  <a:pt x="3586163" y="4361745"/>
                </a:lnTo>
                <a:lnTo>
                  <a:pt x="3586163" y="4361746"/>
                </a:lnTo>
                <a:lnTo>
                  <a:pt x="3411010" y="4361746"/>
                </a:lnTo>
                <a:lnTo>
                  <a:pt x="3411010" y="4712293"/>
                </a:lnTo>
                <a:lnTo>
                  <a:pt x="3533555" y="4712293"/>
                </a:lnTo>
                <a:lnTo>
                  <a:pt x="3586163" y="4712293"/>
                </a:lnTo>
                <a:lnTo>
                  <a:pt x="3765031" y="4712293"/>
                </a:lnTo>
                <a:close/>
                <a:moveTo>
                  <a:pt x="3765031" y="3996618"/>
                </a:moveTo>
                <a:lnTo>
                  <a:pt x="3586163" y="3996618"/>
                </a:lnTo>
                <a:lnTo>
                  <a:pt x="3533555" y="3996618"/>
                </a:lnTo>
                <a:lnTo>
                  <a:pt x="3411010" y="3996618"/>
                </a:lnTo>
                <a:lnTo>
                  <a:pt x="3411010" y="4347165"/>
                </a:lnTo>
                <a:lnTo>
                  <a:pt x="3533555" y="4347165"/>
                </a:lnTo>
                <a:lnTo>
                  <a:pt x="3586163" y="4347165"/>
                </a:lnTo>
                <a:lnTo>
                  <a:pt x="3765031" y="4347165"/>
                </a:lnTo>
                <a:close/>
                <a:moveTo>
                  <a:pt x="3765031" y="3631491"/>
                </a:moveTo>
                <a:lnTo>
                  <a:pt x="3586163" y="3631491"/>
                </a:lnTo>
                <a:lnTo>
                  <a:pt x="3533555" y="3631491"/>
                </a:lnTo>
                <a:lnTo>
                  <a:pt x="3411010" y="3631491"/>
                </a:lnTo>
                <a:lnTo>
                  <a:pt x="3411010" y="3982038"/>
                </a:lnTo>
                <a:lnTo>
                  <a:pt x="3533555" y="3982038"/>
                </a:lnTo>
                <a:lnTo>
                  <a:pt x="3586163" y="3982038"/>
                </a:lnTo>
                <a:lnTo>
                  <a:pt x="3765031" y="3982038"/>
                </a:lnTo>
                <a:close/>
                <a:moveTo>
                  <a:pt x="3765031" y="3266363"/>
                </a:moveTo>
                <a:lnTo>
                  <a:pt x="3586163" y="3266363"/>
                </a:lnTo>
                <a:lnTo>
                  <a:pt x="3533555" y="3266363"/>
                </a:lnTo>
                <a:lnTo>
                  <a:pt x="3411010" y="3266363"/>
                </a:lnTo>
                <a:lnTo>
                  <a:pt x="3411010" y="3616911"/>
                </a:lnTo>
                <a:lnTo>
                  <a:pt x="3533555" y="3616911"/>
                </a:lnTo>
                <a:lnTo>
                  <a:pt x="3586163" y="3616911"/>
                </a:lnTo>
                <a:lnTo>
                  <a:pt x="3765031" y="3616911"/>
                </a:lnTo>
                <a:close/>
                <a:moveTo>
                  <a:pt x="3765031" y="2901235"/>
                </a:moveTo>
                <a:lnTo>
                  <a:pt x="3586163" y="2901235"/>
                </a:lnTo>
                <a:lnTo>
                  <a:pt x="3533555" y="2901235"/>
                </a:lnTo>
                <a:lnTo>
                  <a:pt x="3411010" y="2901235"/>
                </a:lnTo>
                <a:lnTo>
                  <a:pt x="3411010" y="3251783"/>
                </a:lnTo>
                <a:lnTo>
                  <a:pt x="3533555" y="3251783"/>
                </a:lnTo>
                <a:lnTo>
                  <a:pt x="3586163" y="3251783"/>
                </a:lnTo>
                <a:lnTo>
                  <a:pt x="3765031" y="3251783"/>
                </a:lnTo>
                <a:close/>
                <a:moveTo>
                  <a:pt x="3765031" y="2536108"/>
                </a:moveTo>
                <a:lnTo>
                  <a:pt x="3586163" y="2536108"/>
                </a:lnTo>
                <a:lnTo>
                  <a:pt x="3533555" y="2536108"/>
                </a:lnTo>
                <a:lnTo>
                  <a:pt x="3411010" y="2536108"/>
                </a:lnTo>
                <a:lnTo>
                  <a:pt x="3411010" y="2886655"/>
                </a:lnTo>
                <a:lnTo>
                  <a:pt x="3533555" y="2886655"/>
                </a:lnTo>
                <a:lnTo>
                  <a:pt x="3586163" y="2886655"/>
                </a:lnTo>
                <a:lnTo>
                  <a:pt x="3765031" y="2886655"/>
                </a:lnTo>
                <a:close/>
                <a:moveTo>
                  <a:pt x="3765031" y="2170981"/>
                </a:moveTo>
                <a:lnTo>
                  <a:pt x="3586163" y="2170981"/>
                </a:lnTo>
                <a:lnTo>
                  <a:pt x="3533555" y="2170981"/>
                </a:lnTo>
                <a:lnTo>
                  <a:pt x="3411010" y="2170981"/>
                </a:lnTo>
                <a:lnTo>
                  <a:pt x="3411010" y="2521528"/>
                </a:lnTo>
                <a:lnTo>
                  <a:pt x="3533555" y="2521528"/>
                </a:lnTo>
                <a:lnTo>
                  <a:pt x="3586163" y="2521528"/>
                </a:lnTo>
                <a:lnTo>
                  <a:pt x="3765031" y="2521528"/>
                </a:lnTo>
                <a:close/>
                <a:moveTo>
                  <a:pt x="3765031" y="1805854"/>
                </a:moveTo>
                <a:lnTo>
                  <a:pt x="3586163" y="1805854"/>
                </a:lnTo>
                <a:lnTo>
                  <a:pt x="3533555" y="1805854"/>
                </a:lnTo>
                <a:lnTo>
                  <a:pt x="3411010" y="1805854"/>
                </a:lnTo>
                <a:lnTo>
                  <a:pt x="3411010" y="2156401"/>
                </a:lnTo>
                <a:lnTo>
                  <a:pt x="3533555" y="2156401"/>
                </a:lnTo>
                <a:lnTo>
                  <a:pt x="3586163" y="2156401"/>
                </a:lnTo>
                <a:lnTo>
                  <a:pt x="3765031" y="2156401"/>
                </a:lnTo>
                <a:close/>
                <a:moveTo>
                  <a:pt x="3765031" y="1440727"/>
                </a:moveTo>
                <a:lnTo>
                  <a:pt x="3586163" y="1440727"/>
                </a:lnTo>
                <a:lnTo>
                  <a:pt x="3533555" y="1440727"/>
                </a:lnTo>
                <a:lnTo>
                  <a:pt x="3411010" y="1440727"/>
                </a:lnTo>
                <a:lnTo>
                  <a:pt x="3411010" y="1791274"/>
                </a:lnTo>
                <a:lnTo>
                  <a:pt x="3533555" y="1791274"/>
                </a:lnTo>
                <a:lnTo>
                  <a:pt x="3586163" y="1791274"/>
                </a:lnTo>
                <a:lnTo>
                  <a:pt x="3765031" y="1791274"/>
                </a:lnTo>
                <a:close/>
                <a:moveTo>
                  <a:pt x="3765031" y="1075598"/>
                </a:moveTo>
                <a:lnTo>
                  <a:pt x="3586163" y="1075598"/>
                </a:lnTo>
                <a:lnTo>
                  <a:pt x="3533555" y="1075598"/>
                </a:lnTo>
                <a:lnTo>
                  <a:pt x="3411010" y="1075598"/>
                </a:lnTo>
                <a:lnTo>
                  <a:pt x="3411010" y="1426147"/>
                </a:lnTo>
                <a:lnTo>
                  <a:pt x="3533555" y="1426147"/>
                </a:lnTo>
                <a:lnTo>
                  <a:pt x="3586163" y="1426147"/>
                </a:lnTo>
                <a:lnTo>
                  <a:pt x="3765031" y="1426147"/>
                </a:lnTo>
                <a:close/>
                <a:moveTo>
                  <a:pt x="3765031" y="710474"/>
                </a:moveTo>
                <a:lnTo>
                  <a:pt x="3586163" y="710474"/>
                </a:lnTo>
                <a:lnTo>
                  <a:pt x="3411010" y="710474"/>
                </a:lnTo>
                <a:lnTo>
                  <a:pt x="3411010" y="1061017"/>
                </a:lnTo>
                <a:lnTo>
                  <a:pt x="3533555" y="1061017"/>
                </a:lnTo>
                <a:lnTo>
                  <a:pt x="3586163" y="1061017"/>
                </a:lnTo>
                <a:lnTo>
                  <a:pt x="3765031" y="1061017"/>
                </a:lnTo>
                <a:close/>
                <a:moveTo>
                  <a:pt x="3765031" y="345347"/>
                </a:moveTo>
                <a:lnTo>
                  <a:pt x="3586163" y="345347"/>
                </a:lnTo>
                <a:lnTo>
                  <a:pt x="3533555" y="345347"/>
                </a:lnTo>
                <a:lnTo>
                  <a:pt x="3411010" y="345347"/>
                </a:lnTo>
                <a:lnTo>
                  <a:pt x="3411010" y="695894"/>
                </a:lnTo>
                <a:lnTo>
                  <a:pt x="3533555" y="695894"/>
                </a:lnTo>
                <a:lnTo>
                  <a:pt x="3533555" y="695893"/>
                </a:lnTo>
                <a:lnTo>
                  <a:pt x="3765031" y="695893"/>
                </a:lnTo>
                <a:close/>
                <a:moveTo>
                  <a:pt x="4116623" y="12004282"/>
                </a:moveTo>
                <a:lnTo>
                  <a:pt x="3780250" y="12004282"/>
                </a:lnTo>
                <a:lnTo>
                  <a:pt x="3780250" y="12354830"/>
                </a:lnTo>
                <a:lnTo>
                  <a:pt x="4116623" y="12354830"/>
                </a:lnTo>
                <a:close/>
                <a:moveTo>
                  <a:pt x="4116623" y="11639155"/>
                </a:moveTo>
                <a:lnTo>
                  <a:pt x="3780250" y="11639155"/>
                </a:lnTo>
                <a:lnTo>
                  <a:pt x="3780250" y="11989703"/>
                </a:lnTo>
                <a:lnTo>
                  <a:pt x="4116623" y="11989703"/>
                </a:lnTo>
                <a:close/>
                <a:moveTo>
                  <a:pt x="4116623" y="11274028"/>
                </a:moveTo>
                <a:lnTo>
                  <a:pt x="3780251" y="11274028"/>
                </a:lnTo>
                <a:lnTo>
                  <a:pt x="3780250" y="11624575"/>
                </a:lnTo>
                <a:lnTo>
                  <a:pt x="4116623" y="11624575"/>
                </a:lnTo>
                <a:close/>
                <a:moveTo>
                  <a:pt x="4116623" y="10908900"/>
                </a:moveTo>
                <a:lnTo>
                  <a:pt x="3780251" y="10908900"/>
                </a:lnTo>
                <a:lnTo>
                  <a:pt x="3780251" y="11259448"/>
                </a:lnTo>
                <a:lnTo>
                  <a:pt x="4116623" y="11259448"/>
                </a:lnTo>
                <a:close/>
                <a:moveTo>
                  <a:pt x="4116623" y="10543772"/>
                </a:moveTo>
                <a:lnTo>
                  <a:pt x="3780251" y="10543772"/>
                </a:lnTo>
                <a:lnTo>
                  <a:pt x="3780251" y="10894320"/>
                </a:lnTo>
                <a:lnTo>
                  <a:pt x="4116623" y="10894320"/>
                </a:lnTo>
                <a:close/>
                <a:moveTo>
                  <a:pt x="4116623" y="10178645"/>
                </a:moveTo>
                <a:lnTo>
                  <a:pt x="3780251" y="10178645"/>
                </a:lnTo>
                <a:lnTo>
                  <a:pt x="3780251" y="10529192"/>
                </a:lnTo>
                <a:lnTo>
                  <a:pt x="4116623" y="10529192"/>
                </a:lnTo>
                <a:close/>
                <a:moveTo>
                  <a:pt x="4116623" y="9813518"/>
                </a:moveTo>
                <a:lnTo>
                  <a:pt x="3780251" y="9813518"/>
                </a:lnTo>
                <a:lnTo>
                  <a:pt x="3780251" y="10164065"/>
                </a:lnTo>
                <a:lnTo>
                  <a:pt x="4116623" y="10164065"/>
                </a:lnTo>
                <a:close/>
                <a:moveTo>
                  <a:pt x="4116623" y="9448390"/>
                </a:moveTo>
                <a:lnTo>
                  <a:pt x="3780251" y="9448390"/>
                </a:lnTo>
                <a:lnTo>
                  <a:pt x="3780251" y="9798938"/>
                </a:lnTo>
                <a:lnTo>
                  <a:pt x="4116623" y="9798938"/>
                </a:lnTo>
                <a:close/>
                <a:moveTo>
                  <a:pt x="4116623" y="9083262"/>
                </a:moveTo>
                <a:lnTo>
                  <a:pt x="3780251" y="9083262"/>
                </a:lnTo>
                <a:lnTo>
                  <a:pt x="3780251" y="9433810"/>
                </a:lnTo>
                <a:lnTo>
                  <a:pt x="4116623" y="9433810"/>
                </a:lnTo>
                <a:close/>
                <a:moveTo>
                  <a:pt x="4116623" y="8718135"/>
                </a:moveTo>
                <a:lnTo>
                  <a:pt x="3780251" y="8718135"/>
                </a:lnTo>
                <a:lnTo>
                  <a:pt x="3780251" y="9068682"/>
                </a:lnTo>
                <a:lnTo>
                  <a:pt x="4116623" y="9068682"/>
                </a:lnTo>
                <a:close/>
                <a:moveTo>
                  <a:pt x="4116623" y="8353008"/>
                </a:moveTo>
                <a:lnTo>
                  <a:pt x="3780251" y="8353008"/>
                </a:lnTo>
                <a:lnTo>
                  <a:pt x="3780251" y="8703555"/>
                </a:lnTo>
                <a:lnTo>
                  <a:pt x="4116623" y="8703555"/>
                </a:lnTo>
                <a:close/>
                <a:moveTo>
                  <a:pt x="4116623" y="7987881"/>
                </a:moveTo>
                <a:lnTo>
                  <a:pt x="3780251" y="7987881"/>
                </a:lnTo>
                <a:lnTo>
                  <a:pt x="3780251" y="8338428"/>
                </a:lnTo>
                <a:lnTo>
                  <a:pt x="4116623" y="8338428"/>
                </a:lnTo>
                <a:close/>
                <a:moveTo>
                  <a:pt x="4116623" y="7622754"/>
                </a:moveTo>
                <a:lnTo>
                  <a:pt x="3780251" y="7622754"/>
                </a:lnTo>
                <a:lnTo>
                  <a:pt x="3780251" y="7973301"/>
                </a:lnTo>
                <a:lnTo>
                  <a:pt x="4116623" y="7973301"/>
                </a:lnTo>
                <a:close/>
                <a:moveTo>
                  <a:pt x="4116623" y="7257625"/>
                </a:moveTo>
                <a:lnTo>
                  <a:pt x="3780251" y="7257625"/>
                </a:lnTo>
                <a:lnTo>
                  <a:pt x="3780251" y="7608174"/>
                </a:lnTo>
                <a:lnTo>
                  <a:pt x="4116623" y="7608174"/>
                </a:lnTo>
                <a:close/>
                <a:moveTo>
                  <a:pt x="4116623" y="6892501"/>
                </a:moveTo>
                <a:lnTo>
                  <a:pt x="3780251" y="6892501"/>
                </a:lnTo>
                <a:lnTo>
                  <a:pt x="3780251" y="7243044"/>
                </a:lnTo>
                <a:lnTo>
                  <a:pt x="4116623" y="7243044"/>
                </a:lnTo>
                <a:close/>
                <a:moveTo>
                  <a:pt x="4116623" y="6527374"/>
                </a:moveTo>
                <a:lnTo>
                  <a:pt x="3780251" y="6527374"/>
                </a:lnTo>
                <a:lnTo>
                  <a:pt x="3780251" y="6877920"/>
                </a:lnTo>
                <a:lnTo>
                  <a:pt x="4116623" y="6877920"/>
                </a:lnTo>
                <a:close/>
                <a:moveTo>
                  <a:pt x="4116623" y="6187383"/>
                </a:moveTo>
                <a:lnTo>
                  <a:pt x="3780251" y="6187383"/>
                </a:lnTo>
                <a:lnTo>
                  <a:pt x="3780251" y="6357302"/>
                </a:lnTo>
                <a:lnTo>
                  <a:pt x="3780251" y="6512794"/>
                </a:lnTo>
                <a:lnTo>
                  <a:pt x="4116623" y="6512794"/>
                </a:lnTo>
                <a:close/>
                <a:moveTo>
                  <a:pt x="4116624" y="5822255"/>
                </a:moveTo>
                <a:lnTo>
                  <a:pt x="3780251" y="5822255"/>
                </a:lnTo>
                <a:lnTo>
                  <a:pt x="3780251" y="6172803"/>
                </a:lnTo>
                <a:lnTo>
                  <a:pt x="4116624" y="6172803"/>
                </a:lnTo>
                <a:close/>
                <a:moveTo>
                  <a:pt x="4116624" y="5457129"/>
                </a:moveTo>
                <a:lnTo>
                  <a:pt x="3780251" y="5457129"/>
                </a:lnTo>
                <a:lnTo>
                  <a:pt x="3780251" y="5807676"/>
                </a:lnTo>
                <a:lnTo>
                  <a:pt x="4116624" y="5807676"/>
                </a:lnTo>
                <a:close/>
                <a:moveTo>
                  <a:pt x="4116624" y="5092001"/>
                </a:moveTo>
                <a:lnTo>
                  <a:pt x="3780252" y="5092001"/>
                </a:lnTo>
                <a:lnTo>
                  <a:pt x="3780251" y="5442548"/>
                </a:lnTo>
                <a:lnTo>
                  <a:pt x="4116624" y="5442548"/>
                </a:lnTo>
                <a:close/>
                <a:moveTo>
                  <a:pt x="4116624" y="4726873"/>
                </a:moveTo>
                <a:lnTo>
                  <a:pt x="3780252" y="4726873"/>
                </a:lnTo>
                <a:lnTo>
                  <a:pt x="3780252" y="5077421"/>
                </a:lnTo>
                <a:lnTo>
                  <a:pt x="4116624" y="5077421"/>
                </a:lnTo>
                <a:close/>
                <a:moveTo>
                  <a:pt x="4116624" y="4361745"/>
                </a:moveTo>
                <a:lnTo>
                  <a:pt x="3780252" y="4361745"/>
                </a:lnTo>
                <a:lnTo>
                  <a:pt x="3780252" y="4712293"/>
                </a:lnTo>
                <a:lnTo>
                  <a:pt x="4116624" y="4712293"/>
                </a:lnTo>
                <a:close/>
                <a:moveTo>
                  <a:pt x="4116624" y="3996618"/>
                </a:moveTo>
                <a:lnTo>
                  <a:pt x="3780252" y="3996618"/>
                </a:lnTo>
                <a:lnTo>
                  <a:pt x="3780252" y="4347165"/>
                </a:lnTo>
                <a:lnTo>
                  <a:pt x="4116624" y="4347165"/>
                </a:lnTo>
                <a:close/>
                <a:moveTo>
                  <a:pt x="4116624" y="3631491"/>
                </a:moveTo>
                <a:lnTo>
                  <a:pt x="3780252" y="3631491"/>
                </a:lnTo>
                <a:lnTo>
                  <a:pt x="3780252" y="3982038"/>
                </a:lnTo>
                <a:lnTo>
                  <a:pt x="4116624" y="3982038"/>
                </a:lnTo>
                <a:close/>
                <a:moveTo>
                  <a:pt x="4116624" y="3266363"/>
                </a:moveTo>
                <a:lnTo>
                  <a:pt x="3780252" y="3266363"/>
                </a:lnTo>
                <a:lnTo>
                  <a:pt x="3780252" y="3616911"/>
                </a:lnTo>
                <a:lnTo>
                  <a:pt x="4116624" y="3616911"/>
                </a:lnTo>
                <a:close/>
                <a:moveTo>
                  <a:pt x="4116624" y="2901235"/>
                </a:moveTo>
                <a:lnTo>
                  <a:pt x="3780252" y="2901235"/>
                </a:lnTo>
                <a:lnTo>
                  <a:pt x="3780252" y="3251783"/>
                </a:lnTo>
                <a:lnTo>
                  <a:pt x="4116624" y="3251783"/>
                </a:lnTo>
                <a:close/>
                <a:moveTo>
                  <a:pt x="4116624" y="2536108"/>
                </a:moveTo>
                <a:lnTo>
                  <a:pt x="3780252" y="2536108"/>
                </a:lnTo>
                <a:lnTo>
                  <a:pt x="3780252" y="2886655"/>
                </a:lnTo>
                <a:lnTo>
                  <a:pt x="4116624" y="2886655"/>
                </a:lnTo>
                <a:close/>
                <a:moveTo>
                  <a:pt x="4116624" y="2170981"/>
                </a:moveTo>
                <a:lnTo>
                  <a:pt x="3780252" y="2170981"/>
                </a:lnTo>
                <a:lnTo>
                  <a:pt x="3780252" y="2521528"/>
                </a:lnTo>
                <a:lnTo>
                  <a:pt x="4116624" y="2521528"/>
                </a:lnTo>
                <a:close/>
                <a:moveTo>
                  <a:pt x="4116624" y="1805854"/>
                </a:moveTo>
                <a:lnTo>
                  <a:pt x="3780252" y="1805854"/>
                </a:lnTo>
                <a:lnTo>
                  <a:pt x="3780252" y="2156401"/>
                </a:lnTo>
                <a:lnTo>
                  <a:pt x="4116624" y="2156401"/>
                </a:lnTo>
                <a:close/>
                <a:moveTo>
                  <a:pt x="4116624" y="1440727"/>
                </a:moveTo>
                <a:lnTo>
                  <a:pt x="3780252" y="1440727"/>
                </a:lnTo>
                <a:lnTo>
                  <a:pt x="3780252" y="1791274"/>
                </a:lnTo>
                <a:lnTo>
                  <a:pt x="4116624" y="1791274"/>
                </a:lnTo>
                <a:close/>
                <a:moveTo>
                  <a:pt x="4116624" y="1075598"/>
                </a:moveTo>
                <a:lnTo>
                  <a:pt x="3780252" y="1075598"/>
                </a:lnTo>
                <a:lnTo>
                  <a:pt x="3780252" y="1426147"/>
                </a:lnTo>
                <a:lnTo>
                  <a:pt x="4116624" y="1426147"/>
                </a:lnTo>
                <a:close/>
                <a:moveTo>
                  <a:pt x="4116624" y="710474"/>
                </a:moveTo>
                <a:lnTo>
                  <a:pt x="3780252" y="710474"/>
                </a:lnTo>
                <a:lnTo>
                  <a:pt x="3780252" y="1061017"/>
                </a:lnTo>
                <a:lnTo>
                  <a:pt x="4116624" y="1061017"/>
                </a:lnTo>
                <a:close/>
                <a:moveTo>
                  <a:pt x="4116624" y="345347"/>
                </a:moveTo>
                <a:lnTo>
                  <a:pt x="3780252" y="345347"/>
                </a:lnTo>
                <a:lnTo>
                  <a:pt x="3780252" y="695893"/>
                </a:lnTo>
                <a:lnTo>
                  <a:pt x="4116624" y="695893"/>
                </a:lnTo>
                <a:close/>
                <a:moveTo>
                  <a:pt x="4468213" y="12004282"/>
                </a:moveTo>
                <a:lnTo>
                  <a:pt x="4131843" y="12004282"/>
                </a:lnTo>
                <a:lnTo>
                  <a:pt x="4131843" y="12354830"/>
                </a:lnTo>
                <a:lnTo>
                  <a:pt x="4468213" y="12354830"/>
                </a:lnTo>
                <a:close/>
                <a:moveTo>
                  <a:pt x="4468213" y="11639155"/>
                </a:moveTo>
                <a:lnTo>
                  <a:pt x="4131843" y="11639155"/>
                </a:lnTo>
                <a:lnTo>
                  <a:pt x="4131843" y="11989703"/>
                </a:lnTo>
                <a:lnTo>
                  <a:pt x="4468213" y="11989703"/>
                </a:lnTo>
                <a:close/>
                <a:moveTo>
                  <a:pt x="4468213" y="11274028"/>
                </a:moveTo>
                <a:lnTo>
                  <a:pt x="4131843" y="11274028"/>
                </a:lnTo>
                <a:lnTo>
                  <a:pt x="4131843" y="11624575"/>
                </a:lnTo>
                <a:lnTo>
                  <a:pt x="4468213" y="11624575"/>
                </a:lnTo>
                <a:close/>
                <a:moveTo>
                  <a:pt x="4468213" y="10908900"/>
                </a:moveTo>
                <a:lnTo>
                  <a:pt x="4131843" y="10908900"/>
                </a:lnTo>
                <a:lnTo>
                  <a:pt x="4131843" y="11259448"/>
                </a:lnTo>
                <a:lnTo>
                  <a:pt x="4468213" y="11259448"/>
                </a:lnTo>
                <a:close/>
                <a:moveTo>
                  <a:pt x="4468213" y="10543772"/>
                </a:moveTo>
                <a:lnTo>
                  <a:pt x="4131843" y="10543772"/>
                </a:lnTo>
                <a:lnTo>
                  <a:pt x="4131843" y="10894320"/>
                </a:lnTo>
                <a:lnTo>
                  <a:pt x="4468213" y="10894320"/>
                </a:lnTo>
                <a:close/>
                <a:moveTo>
                  <a:pt x="4468213" y="10178645"/>
                </a:moveTo>
                <a:lnTo>
                  <a:pt x="4131843" y="10178645"/>
                </a:lnTo>
                <a:lnTo>
                  <a:pt x="4131843" y="10529192"/>
                </a:lnTo>
                <a:lnTo>
                  <a:pt x="4468213" y="10529192"/>
                </a:lnTo>
                <a:close/>
                <a:moveTo>
                  <a:pt x="4468213" y="9813518"/>
                </a:moveTo>
                <a:lnTo>
                  <a:pt x="4131844" y="9813518"/>
                </a:lnTo>
                <a:lnTo>
                  <a:pt x="4131843" y="10164065"/>
                </a:lnTo>
                <a:lnTo>
                  <a:pt x="4468213" y="10164065"/>
                </a:lnTo>
                <a:close/>
                <a:moveTo>
                  <a:pt x="4468213" y="9448390"/>
                </a:moveTo>
                <a:lnTo>
                  <a:pt x="4131844" y="9448390"/>
                </a:lnTo>
                <a:lnTo>
                  <a:pt x="4131844" y="9798938"/>
                </a:lnTo>
                <a:lnTo>
                  <a:pt x="4468213" y="9798938"/>
                </a:lnTo>
                <a:close/>
                <a:moveTo>
                  <a:pt x="4468213" y="9083262"/>
                </a:moveTo>
                <a:lnTo>
                  <a:pt x="4131844" y="9083262"/>
                </a:lnTo>
                <a:lnTo>
                  <a:pt x="4131844" y="9433810"/>
                </a:lnTo>
                <a:lnTo>
                  <a:pt x="4468213" y="9433810"/>
                </a:lnTo>
                <a:close/>
                <a:moveTo>
                  <a:pt x="4468213" y="8718135"/>
                </a:moveTo>
                <a:lnTo>
                  <a:pt x="4131844" y="8718135"/>
                </a:lnTo>
                <a:lnTo>
                  <a:pt x="4131844" y="9068682"/>
                </a:lnTo>
                <a:lnTo>
                  <a:pt x="4468213" y="9068682"/>
                </a:lnTo>
                <a:close/>
                <a:moveTo>
                  <a:pt x="4468213" y="8353008"/>
                </a:moveTo>
                <a:lnTo>
                  <a:pt x="4131844" y="8353008"/>
                </a:lnTo>
                <a:lnTo>
                  <a:pt x="4131844" y="8703555"/>
                </a:lnTo>
                <a:lnTo>
                  <a:pt x="4468213" y="8703555"/>
                </a:lnTo>
                <a:close/>
                <a:moveTo>
                  <a:pt x="4468213" y="7987881"/>
                </a:moveTo>
                <a:lnTo>
                  <a:pt x="4131844" y="7987881"/>
                </a:lnTo>
                <a:lnTo>
                  <a:pt x="4131844" y="8338428"/>
                </a:lnTo>
                <a:lnTo>
                  <a:pt x="4468213" y="8338428"/>
                </a:lnTo>
                <a:close/>
                <a:moveTo>
                  <a:pt x="4468213" y="7622754"/>
                </a:moveTo>
                <a:lnTo>
                  <a:pt x="4131844" y="7622754"/>
                </a:lnTo>
                <a:lnTo>
                  <a:pt x="4131844" y="7973301"/>
                </a:lnTo>
                <a:lnTo>
                  <a:pt x="4468213" y="7973301"/>
                </a:lnTo>
                <a:close/>
                <a:moveTo>
                  <a:pt x="4468213" y="7257625"/>
                </a:moveTo>
                <a:lnTo>
                  <a:pt x="4131844" y="7257625"/>
                </a:lnTo>
                <a:lnTo>
                  <a:pt x="4131844" y="7608174"/>
                </a:lnTo>
                <a:lnTo>
                  <a:pt x="4468213" y="7608174"/>
                </a:lnTo>
                <a:close/>
                <a:moveTo>
                  <a:pt x="4468213" y="6892501"/>
                </a:moveTo>
                <a:lnTo>
                  <a:pt x="4131844" y="6892501"/>
                </a:lnTo>
                <a:lnTo>
                  <a:pt x="4131844" y="7243044"/>
                </a:lnTo>
                <a:lnTo>
                  <a:pt x="4468213" y="7243044"/>
                </a:lnTo>
                <a:close/>
                <a:moveTo>
                  <a:pt x="4468213" y="6527374"/>
                </a:moveTo>
                <a:lnTo>
                  <a:pt x="4131844" y="6527374"/>
                </a:lnTo>
                <a:lnTo>
                  <a:pt x="4131844" y="6877920"/>
                </a:lnTo>
                <a:lnTo>
                  <a:pt x="4468213" y="6877920"/>
                </a:lnTo>
                <a:close/>
                <a:moveTo>
                  <a:pt x="4468213" y="6187383"/>
                </a:moveTo>
                <a:lnTo>
                  <a:pt x="4131844" y="6187383"/>
                </a:lnTo>
                <a:lnTo>
                  <a:pt x="4131844" y="6357302"/>
                </a:lnTo>
                <a:lnTo>
                  <a:pt x="4131844" y="6512794"/>
                </a:lnTo>
                <a:lnTo>
                  <a:pt x="4468213" y="6512794"/>
                </a:lnTo>
                <a:close/>
                <a:moveTo>
                  <a:pt x="4468214" y="5822255"/>
                </a:moveTo>
                <a:lnTo>
                  <a:pt x="4131844" y="5822255"/>
                </a:lnTo>
                <a:lnTo>
                  <a:pt x="4131844" y="6172803"/>
                </a:lnTo>
                <a:lnTo>
                  <a:pt x="4468214" y="6172803"/>
                </a:lnTo>
                <a:close/>
                <a:moveTo>
                  <a:pt x="4468214" y="5457129"/>
                </a:moveTo>
                <a:lnTo>
                  <a:pt x="4131844" y="5457129"/>
                </a:lnTo>
                <a:lnTo>
                  <a:pt x="4131844" y="5807676"/>
                </a:lnTo>
                <a:lnTo>
                  <a:pt x="4468214" y="5807676"/>
                </a:lnTo>
                <a:close/>
                <a:moveTo>
                  <a:pt x="4468214" y="5092001"/>
                </a:moveTo>
                <a:lnTo>
                  <a:pt x="4131844" y="5092001"/>
                </a:lnTo>
                <a:lnTo>
                  <a:pt x="4131844" y="5442548"/>
                </a:lnTo>
                <a:lnTo>
                  <a:pt x="4468214" y="5442548"/>
                </a:lnTo>
                <a:close/>
                <a:moveTo>
                  <a:pt x="4468214" y="4726873"/>
                </a:moveTo>
                <a:lnTo>
                  <a:pt x="4131844" y="4726873"/>
                </a:lnTo>
                <a:lnTo>
                  <a:pt x="4131844" y="5077421"/>
                </a:lnTo>
                <a:lnTo>
                  <a:pt x="4468214" y="5077421"/>
                </a:lnTo>
                <a:close/>
                <a:moveTo>
                  <a:pt x="4468214" y="4361745"/>
                </a:moveTo>
                <a:lnTo>
                  <a:pt x="4131844" y="4361745"/>
                </a:lnTo>
                <a:lnTo>
                  <a:pt x="4131844" y="4712293"/>
                </a:lnTo>
                <a:lnTo>
                  <a:pt x="4468214" y="4712293"/>
                </a:lnTo>
                <a:close/>
                <a:moveTo>
                  <a:pt x="4468214" y="3996618"/>
                </a:moveTo>
                <a:lnTo>
                  <a:pt x="4131844" y="3996618"/>
                </a:lnTo>
                <a:lnTo>
                  <a:pt x="4131844" y="4347165"/>
                </a:lnTo>
                <a:lnTo>
                  <a:pt x="4468214" y="4347165"/>
                </a:lnTo>
                <a:close/>
                <a:moveTo>
                  <a:pt x="4468214" y="3631491"/>
                </a:moveTo>
                <a:lnTo>
                  <a:pt x="4131845" y="3631491"/>
                </a:lnTo>
                <a:lnTo>
                  <a:pt x="4131844" y="3982038"/>
                </a:lnTo>
                <a:lnTo>
                  <a:pt x="4468214" y="3982038"/>
                </a:lnTo>
                <a:close/>
                <a:moveTo>
                  <a:pt x="4468214" y="3266363"/>
                </a:moveTo>
                <a:lnTo>
                  <a:pt x="4131845" y="3266363"/>
                </a:lnTo>
                <a:lnTo>
                  <a:pt x="4131845" y="3616911"/>
                </a:lnTo>
                <a:lnTo>
                  <a:pt x="4468214" y="3616911"/>
                </a:lnTo>
                <a:close/>
                <a:moveTo>
                  <a:pt x="4468214" y="2901235"/>
                </a:moveTo>
                <a:lnTo>
                  <a:pt x="4131845" y="2901235"/>
                </a:lnTo>
                <a:lnTo>
                  <a:pt x="4131845" y="3251783"/>
                </a:lnTo>
                <a:lnTo>
                  <a:pt x="4468214" y="3251783"/>
                </a:lnTo>
                <a:close/>
                <a:moveTo>
                  <a:pt x="4468214" y="2536108"/>
                </a:moveTo>
                <a:lnTo>
                  <a:pt x="4131845" y="2536108"/>
                </a:lnTo>
                <a:lnTo>
                  <a:pt x="4131845" y="2886655"/>
                </a:lnTo>
                <a:lnTo>
                  <a:pt x="4468214" y="2886655"/>
                </a:lnTo>
                <a:close/>
                <a:moveTo>
                  <a:pt x="4468214" y="2170981"/>
                </a:moveTo>
                <a:lnTo>
                  <a:pt x="4131845" y="2170981"/>
                </a:lnTo>
                <a:lnTo>
                  <a:pt x="4131845" y="2521528"/>
                </a:lnTo>
                <a:lnTo>
                  <a:pt x="4468214" y="2521528"/>
                </a:lnTo>
                <a:close/>
                <a:moveTo>
                  <a:pt x="4468214" y="1805854"/>
                </a:moveTo>
                <a:lnTo>
                  <a:pt x="4131845" y="1805854"/>
                </a:lnTo>
                <a:lnTo>
                  <a:pt x="4131845" y="2156401"/>
                </a:lnTo>
                <a:lnTo>
                  <a:pt x="4468214" y="2156401"/>
                </a:lnTo>
                <a:close/>
                <a:moveTo>
                  <a:pt x="4468214" y="1440727"/>
                </a:moveTo>
                <a:lnTo>
                  <a:pt x="4131845" y="1440727"/>
                </a:lnTo>
                <a:lnTo>
                  <a:pt x="4131845" y="1791274"/>
                </a:lnTo>
                <a:lnTo>
                  <a:pt x="4468214" y="1791274"/>
                </a:lnTo>
                <a:close/>
                <a:moveTo>
                  <a:pt x="4468214" y="1075598"/>
                </a:moveTo>
                <a:lnTo>
                  <a:pt x="4131845" y="1075598"/>
                </a:lnTo>
                <a:lnTo>
                  <a:pt x="4131845" y="1426147"/>
                </a:lnTo>
                <a:lnTo>
                  <a:pt x="4468214" y="1426147"/>
                </a:lnTo>
                <a:close/>
                <a:moveTo>
                  <a:pt x="4468214" y="710474"/>
                </a:moveTo>
                <a:lnTo>
                  <a:pt x="4131845" y="710474"/>
                </a:lnTo>
                <a:lnTo>
                  <a:pt x="4131845" y="1061017"/>
                </a:lnTo>
                <a:lnTo>
                  <a:pt x="4468214" y="1061017"/>
                </a:lnTo>
                <a:close/>
                <a:moveTo>
                  <a:pt x="4468214" y="345347"/>
                </a:moveTo>
                <a:lnTo>
                  <a:pt x="4131845" y="345347"/>
                </a:lnTo>
                <a:lnTo>
                  <a:pt x="4131845" y="695893"/>
                </a:lnTo>
                <a:lnTo>
                  <a:pt x="4468214" y="695893"/>
                </a:lnTo>
                <a:close/>
                <a:moveTo>
                  <a:pt x="4819803" y="12004282"/>
                </a:moveTo>
                <a:lnTo>
                  <a:pt x="4483433" y="12004282"/>
                </a:lnTo>
                <a:lnTo>
                  <a:pt x="4483433" y="12354830"/>
                </a:lnTo>
                <a:lnTo>
                  <a:pt x="4819803" y="12354830"/>
                </a:lnTo>
                <a:close/>
                <a:moveTo>
                  <a:pt x="4819803" y="11639155"/>
                </a:moveTo>
                <a:lnTo>
                  <a:pt x="4483433" y="11639155"/>
                </a:lnTo>
                <a:lnTo>
                  <a:pt x="4483433" y="11989703"/>
                </a:lnTo>
                <a:lnTo>
                  <a:pt x="4819803" y="11989703"/>
                </a:lnTo>
                <a:close/>
                <a:moveTo>
                  <a:pt x="4819803" y="11274028"/>
                </a:moveTo>
                <a:lnTo>
                  <a:pt x="4483433" y="11274028"/>
                </a:lnTo>
                <a:lnTo>
                  <a:pt x="4483433" y="11624575"/>
                </a:lnTo>
                <a:lnTo>
                  <a:pt x="4819803" y="11624575"/>
                </a:lnTo>
                <a:close/>
                <a:moveTo>
                  <a:pt x="4819803" y="10908900"/>
                </a:moveTo>
                <a:lnTo>
                  <a:pt x="4483433" y="10908900"/>
                </a:lnTo>
                <a:lnTo>
                  <a:pt x="4483433" y="11259448"/>
                </a:lnTo>
                <a:lnTo>
                  <a:pt x="4819803" y="11259448"/>
                </a:lnTo>
                <a:close/>
                <a:moveTo>
                  <a:pt x="4819803" y="10543772"/>
                </a:moveTo>
                <a:lnTo>
                  <a:pt x="4483433" y="10543772"/>
                </a:lnTo>
                <a:lnTo>
                  <a:pt x="4483433" y="10894320"/>
                </a:lnTo>
                <a:lnTo>
                  <a:pt x="4819803" y="10894320"/>
                </a:lnTo>
                <a:close/>
                <a:moveTo>
                  <a:pt x="4819803" y="10178645"/>
                </a:moveTo>
                <a:lnTo>
                  <a:pt x="4483433" y="10178645"/>
                </a:lnTo>
                <a:lnTo>
                  <a:pt x="4483433" y="10529192"/>
                </a:lnTo>
                <a:lnTo>
                  <a:pt x="4819803" y="10529192"/>
                </a:lnTo>
                <a:close/>
                <a:moveTo>
                  <a:pt x="4819803" y="9813518"/>
                </a:moveTo>
                <a:lnTo>
                  <a:pt x="4483434" y="9813518"/>
                </a:lnTo>
                <a:lnTo>
                  <a:pt x="4483433" y="10164065"/>
                </a:lnTo>
                <a:lnTo>
                  <a:pt x="4819803" y="10164065"/>
                </a:lnTo>
                <a:close/>
                <a:moveTo>
                  <a:pt x="4819803" y="9448390"/>
                </a:moveTo>
                <a:lnTo>
                  <a:pt x="4483434" y="9448390"/>
                </a:lnTo>
                <a:lnTo>
                  <a:pt x="4483434" y="9798938"/>
                </a:lnTo>
                <a:lnTo>
                  <a:pt x="4819803" y="9798938"/>
                </a:lnTo>
                <a:close/>
                <a:moveTo>
                  <a:pt x="4819803" y="9083262"/>
                </a:moveTo>
                <a:lnTo>
                  <a:pt x="4483434" y="9083262"/>
                </a:lnTo>
                <a:lnTo>
                  <a:pt x="4483434" y="9433810"/>
                </a:lnTo>
                <a:lnTo>
                  <a:pt x="4819803" y="9433810"/>
                </a:lnTo>
                <a:close/>
                <a:moveTo>
                  <a:pt x="4819803" y="8718135"/>
                </a:moveTo>
                <a:lnTo>
                  <a:pt x="4483434" y="8718135"/>
                </a:lnTo>
                <a:lnTo>
                  <a:pt x="4483434" y="9068682"/>
                </a:lnTo>
                <a:lnTo>
                  <a:pt x="4819803" y="9068682"/>
                </a:lnTo>
                <a:close/>
                <a:moveTo>
                  <a:pt x="4819803" y="8353008"/>
                </a:moveTo>
                <a:lnTo>
                  <a:pt x="4483434" y="8353008"/>
                </a:lnTo>
                <a:lnTo>
                  <a:pt x="4483434" y="8703555"/>
                </a:lnTo>
                <a:lnTo>
                  <a:pt x="4819803" y="8703555"/>
                </a:lnTo>
                <a:close/>
                <a:moveTo>
                  <a:pt x="4819803" y="7987881"/>
                </a:moveTo>
                <a:lnTo>
                  <a:pt x="4483434" y="7987881"/>
                </a:lnTo>
                <a:lnTo>
                  <a:pt x="4483434" y="8338428"/>
                </a:lnTo>
                <a:lnTo>
                  <a:pt x="4819803" y="8338428"/>
                </a:lnTo>
                <a:close/>
                <a:moveTo>
                  <a:pt x="4819803" y="7622754"/>
                </a:moveTo>
                <a:lnTo>
                  <a:pt x="4483434" y="7622754"/>
                </a:lnTo>
                <a:lnTo>
                  <a:pt x="4483434" y="7973301"/>
                </a:lnTo>
                <a:lnTo>
                  <a:pt x="4819803" y="7973301"/>
                </a:lnTo>
                <a:close/>
                <a:moveTo>
                  <a:pt x="4819803" y="7257625"/>
                </a:moveTo>
                <a:lnTo>
                  <a:pt x="4483433" y="7257625"/>
                </a:lnTo>
                <a:lnTo>
                  <a:pt x="4483434" y="7608174"/>
                </a:lnTo>
                <a:lnTo>
                  <a:pt x="4819803" y="7608174"/>
                </a:lnTo>
                <a:close/>
                <a:moveTo>
                  <a:pt x="4819803" y="6892501"/>
                </a:moveTo>
                <a:lnTo>
                  <a:pt x="4483433" y="6892501"/>
                </a:lnTo>
                <a:lnTo>
                  <a:pt x="4483433" y="7243044"/>
                </a:lnTo>
                <a:lnTo>
                  <a:pt x="4819803" y="7243044"/>
                </a:lnTo>
                <a:close/>
                <a:moveTo>
                  <a:pt x="4819803" y="6527374"/>
                </a:moveTo>
                <a:lnTo>
                  <a:pt x="4483433" y="6527374"/>
                </a:lnTo>
                <a:lnTo>
                  <a:pt x="4483433" y="6877920"/>
                </a:lnTo>
                <a:lnTo>
                  <a:pt x="4819803" y="6877920"/>
                </a:lnTo>
                <a:close/>
                <a:moveTo>
                  <a:pt x="4819803" y="6187383"/>
                </a:moveTo>
                <a:lnTo>
                  <a:pt x="4483434" y="6187383"/>
                </a:lnTo>
                <a:lnTo>
                  <a:pt x="4483434" y="6357302"/>
                </a:lnTo>
                <a:lnTo>
                  <a:pt x="4483433" y="6357302"/>
                </a:lnTo>
                <a:lnTo>
                  <a:pt x="4483433" y="6512794"/>
                </a:lnTo>
                <a:lnTo>
                  <a:pt x="4819803" y="6512794"/>
                </a:lnTo>
                <a:close/>
                <a:moveTo>
                  <a:pt x="4819804" y="5822255"/>
                </a:moveTo>
                <a:lnTo>
                  <a:pt x="4483434" y="5822255"/>
                </a:lnTo>
                <a:lnTo>
                  <a:pt x="4483434" y="6172803"/>
                </a:lnTo>
                <a:lnTo>
                  <a:pt x="4819804" y="6172803"/>
                </a:lnTo>
                <a:close/>
                <a:moveTo>
                  <a:pt x="4819804" y="5457129"/>
                </a:moveTo>
                <a:lnTo>
                  <a:pt x="4483434" y="5457129"/>
                </a:lnTo>
                <a:lnTo>
                  <a:pt x="4483434" y="5807676"/>
                </a:lnTo>
                <a:lnTo>
                  <a:pt x="4819804" y="5807676"/>
                </a:lnTo>
                <a:close/>
                <a:moveTo>
                  <a:pt x="4819804" y="5092001"/>
                </a:moveTo>
                <a:lnTo>
                  <a:pt x="4483434" y="5092001"/>
                </a:lnTo>
                <a:lnTo>
                  <a:pt x="4483434" y="5442548"/>
                </a:lnTo>
                <a:lnTo>
                  <a:pt x="4819804" y="5442548"/>
                </a:lnTo>
                <a:close/>
                <a:moveTo>
                  <a:pt x="4819804" y="4726873"/>
                </a:moveTo>
                <a:lnTo>
                  <a:pt x="4483434" y="4726873"/>
                </a:lnTo>
                <a:lnTo>
                  <a:pt x="4483434" y="5077421"/>
                </a:lnTo>
                <a:lnTo>
                  <a:pt x="4819804" y="5077421"/>
                </a:lnTo>
                <a:close/>
                <a:moveTo>
                  <a:pt x="4819804" y="4361745"/>
                </a:moveTo>
                <a:lnTo>
                  <a:pt x="4483434" y="4361745"/>
                </a:lnTo>
                <a:lnTo>
                  <a:pt x="4483434" y="4712293"/>
                </a:lnTo>
                <a:lnTo>
                  <a:pt x="4819804" y="4712293"/>
                </a:lnTo>
                <a:close/>
                <a:moveTo>
                  <a:pt x="4819804" y="3996618"/>
                </a:moveTo>
                <a:lnTo>
                  <a:pt x="4483434" y="3996618"/>
                </a:lnTo>
                <a:lnTo>
                  <a:pt x="4483434" y="4347165"/>
                </a:lnTo>
                <a:lnTo>
                  <a:pt x="4819804" y="4347165"/>
                </a:lnTo>
                <a:close/>
                <a:moveTo>
                  <a:pt x="4819804" y="3631491"/>
                </a:moveTo>
                <a:lnTo>
                  <a:pt x="4483435" y="3631491"/>
                </a:lnTo>
                <a:lnTo>
                  <a:pt x="4483434" y="3982038"/>
                </a:lnTo>
                <a:lnTo>
                  <a:pt x="4819804" y="3982038"/>
                </a:lnTo>
                <a:close/>
                <a:moveTo>
                  <a:pt x="4819804" y="3266363"/>
                </a:moveTo>
                <a:lnTo>
                  <a:pt x="4483435" y="3266363"/>
                </a:lnTo>
                <a:lnTo>
                  <a:pt x="4483435" y="3616911"/>
                </a:lnTo>
                <a:lnTo>
                  <a:pt x="4819804" y="3616911"/>
                </a:lnTo>
                <a:close/>
                <a:moveTo>
                  <a:pt x="4819804" y="2901235"/>
                </a:moveTo>
                <a:lnTo>
                  <a:pt x="4483435" y="2901235"/>
                </a:lnTo>
                <a:lnTo>
                  <a:pt x="4483435" y="3251783"/>
                </a:lnTo>
                <a:lnTo>
                  <a:pt x="4819804" y="3251783"/>
                </a:lnTo>
                <a:close/>
                <a:moveTo>
                  <a:pt x="4819804" y="2536108"/>
                </a:moveTo>
                <a:lnTo>
                  <a:pt x="4483435" y="2536108"/>
                </a:lnTo>
                <a:lnTo>
                  <a:pt x="4483435" y="2886655"/>
                </a:lnTo>
                <a:lnTo>
                  <a:pt x="4819804" y="2886655"/>
                </a:lnTo>
                <a:close/>
                <a:moveTo>
                  <a:pt x="4819804" y="2170981"/>
                </a:moveTo>
                <a:lnTo>
                  <a:pt x="4483435" y="2170981"/>
                </a:lnTo>
                <a:lnTo>
                  <a:pt x="4483435" y="2521528"/>
                </a:lnTo>
                <a:lnTo>
                  <a:pt x="4819804" y="2521528"/>
                </a:lnTo>
                <a:close/>
                <a:moveTo>
                  <a:pt x="4819804" y="1805854"/>
                </a:moveTo>
                <a:lnTo>
                  <a:pt x="4483435" y="1805854"/>
                </a:lnTo>
                <a:lnTo>
                  <a:pt x="4483435" y="2156401"/>
                </a:lnTo>
                <a:lnTo>
                  <a:pt x="4819804" y="2156401"/>
                </a:lnTo>
                <a:close/>
                <a:moveTo>
                  <a:pt x="4819804" y="1440727"/>
                </a:moveTo>
                <a:lnTo>
                  <a:pt x="4483435" y="1440727"/>
                </a:lnTo>
                <a:lnTo>
                  <a:pt x="4483435" y="1791274"/>
                </a:lnTo>
                <a:lnTo>
                  <a:pt x="4819804" y="1791274"/>
                </a:lnTo>
                <a:close/>
                <a:moveTo>
                  <a:pt x="4819804" y="1075598"/>
                </a:moveTo>
                <a:lnTo>
                  <a:pt x="4483434" y="1075598"/>
                </a:lnTo>
                <a:lnTo>
                  <a:pt x="4483435" y="1426147"/>
                </a:lnTo>
                <a:lnTo>
                  <a:pt x="4819804" y="1426147"/>
                </a:lnTo>
                <a:close/>
                <a:moveTo>
                  <a:pt x="4819804" y="710474"/>
                </a:moveTo>
                <a:lnTo>
                  <a:pt x="4483434" y="710474"/>
                </a:lnTo>
                <a:lnTo>
                  <a:pt x="4483434" y="1061017"/>
                </a:lnTo>
                <a:lnTo>
                  <a:pt x="4819804" y="1061017"/>
                </a:lnTo>
                <a:close/>
                <a:moveTo>
                  <a:pt x="4819804" y="345347"/>
                </a:moveTo>
                <a:lnTo>
                  <a:pt x="4483434" y="345347"/>
                </a:lnTo>
                <a:lnTo>
                  <a:pt x="4483434" y="695893"/>
                </a:lnTo>
                <a:lnTo>
                  <a:pt x="4819804" y="695893"/>
                </a:lnTo>
                <a:close/>
                <a:moveTo>
                  <a:pt x="5171393" y="12004284"/>
                </a:moveTo>
                <a:lnTo>
                  <a:pt x="4835023" y="12004282"/>
                </a:lnTo>
                <a:lnTo>
                  <a:pt x="4835023" y="12354830"/>
                </a:lnTo>
                <a:lnTo>
                  <a:pt x="5171393" y="12354830"/>
                </a:lnTo>
                <a:close/>
                <a:moveTo>
                  <a:pt x="5171393" y="11639156"/>
                </a:moveTo>
                <a:lnTo>
                  <a:pt x="4835023" y="11639155"/>
                </a:lnTo>
                <a:lnTo>
                  <a:pt x="4835023" y="11989703"/>
                </a:lnTo>
                <a:lnTo>
                  <a:pt x="5171393" y="11989703"/>
                </a:lnTo>
                <a:close/>
                <a:moveTo>
                  <a:pt x="5171393" y="11274028"/>
                </a:moveTo>
                <a:lnTo>
                  <a:pt x="4835023" y="11274028"/>
                </a:lnTo>
                <a:lnTo>
                  <a:pt x="4835023" y="11624575"/>
                </a:lnTo>
                <a:lnTo>
                  <a:pt x="5171393" y="11624575"/>
                </a:lnTo>
                <a:close/>
                <a:moveTo>
                  <a:pt x="5171393" y="10908901"/>
                </a:moveTo>
                <a:lnTo>
                  <a:pt x="4835023" y="10908900"/>
                </a:lnTo>
                <a:lnTo>
                  <a:pt x="4835023" y="11259448"/>
                </a:lnTo>
                <a:lnTo>
                  <a:pt x="5171393" y="11259448"/>
                </a:lnTo>
                <a:close/>
                <a:moveTo>
                  <a:pt x="5171393" y="10543773"/>
                </a:moveTo>
                <a:lnTo>
                  <a:pt x="4835023" y="10543772"/>
                </a:lnTo>
                <a:lnTo>
                  <a:pt x="4835023" y="10894320"/>
                </a:lnTo>
                <a:lnTo>
                  <a:pt x="5171393" y="10894320"/>
                </a:lnTo>
                <a:close/>
                <a:moveTo>
                  <a:pt x="5171393" y="10178645"/>
                </a:moveTo>
                <a:lnTo>
                  <a:pt x="4835023" y="10178645"/>
                </a:lnTo>
                <a:lnTo>
                  <a:pt x="4835023" y="10529192"/>
                </a:lnTo>
                <a:lnTo>
                  <a:pt x="5171393" y="10529192"/>
                </a:lnTo>
                <a:close/>
                <a:moveTo>
                  <a:pt x="5171393" y="9813518"/>
                </a:moveTo>
                <a:lnTo>
                  <a:pt x="4835024" y="9813518"/>
                </a:lnTo>
                <a:lnTo>
                  <a:pt x="4835023" y="10164065"/>
                </a:lnTo>
                <a:lnTo>
                  <a:pt x="5171393" y="10164065"/>
                </a:lnTo>
                <a:close/>
                <a:moveTo>
                  <a:pt x="5171393" y="9448390"/>
                </a:moveTo>
                <a:lnTo>
                  <a:pt x="4835024" y="9448390"/>
                </a:lnTo>
                <a:lnTo>
                  <a:pt x="4835024" y="9798938"/>
                </a:lnTo>
                <a:lnTo>
                  <a:pt x="5171393" y="9798938"/>
                </a:lnTo>
                <a:close/>
                <a:moveTo>
                  <a:pt x="5171393" y="9083262"/>
                </a:moveTo>
                <a:lnTo>
                  <a:pt x="4835024" y="9083262"/>
                </a:lnTo>
                <a:lnTo>
                  <a:pt x="4835024" y="9433810"/>
                </a:lnTo>
                <a:lnTo>
                  <a:pt x="5171393" y="9433810"/>
                </a:lnTo>
                <a:close/>
                <a:moveTo>
                  <a:pt x="5171393" y="8718135"/>
                </a:moveTo>
                <a:lnTo>
                  <a:pt x="4835024" y="8718135"/>
                </a:lnTo>
                <a:lnTo>
                  <a:pt x="4835024" y="9068682"/>
                </a:lnTo>
                <a:lnTo>
                  <a:pt x="5171393" y="9068682"/>
                </a:lnTo>
                <a:close/>
                <a:moveTo>
                  <a:pt x="5171393" y="8353008"/>
                </a:moveTo>
                <a:lnTo>
                  <a:pt x="4835024" y="8353008"/>
                </a:lnTo>
                <a:lnTo>
                  <a:pt x="4835024" y="8703555"/>
                </a:lnTo>
                <a:lnTo>
                  <a:pt x="5171393" y="8703555"/>
                </a:lnTo>
                <a:close/>
                <a:moveTo>
                  <a:pt x="5171393" y="7987881"/>
                </a:moveTo>
                <a:lnTo>
                  <a:pt x="4835024" y="7987881"/>
                </a:lnTo>
                <a:lnTo>
                  <a:pt x="4835024" y="8338428"/>
                </a:lnTo>
                <a:lnTo>
                  <a:pt x="5171393" y="8338428"/>
                </a:lnTo>
                <a:close/>
                <a:moveTo>
                  <a:pt x="5171393" y="7622754"/>
                </a:moveTo>
                <a:lnTo>
                  <a:pt x="4835024" y="7622754"/>
                </a:lnTo>
                <a:lnTo>
                  <a:pt x="4835024" y="7973301"/>
                </a:lnTo>
                <a:lnTo>
                  <a:pt x="5171393" y="7973301"/>
                </a:lnTo>
                <a:close/>
                <a:moveTo>
                  <a:pt x="5171393" y="7257625"/>
                </a:moveTo>
                <a:lnTo>
                  <a:pt x="4835024" y="7257625"/>
                </a:lnTo>
                <a:lnTo>
                  <a:pt x="4835024" y="7608174"/>
                </a:lnTo>
                <a:lnTo>
                  <a:pt x="5171393" y="7608174"/>
                </a:lnTo>
                <a:close/>
                <a:moveTo>
                  <a:pt x="5171393" y="6892501"/>
                </a:moveTo>
                <a:lnTo>
                  <a:pt x="4835023" y="6892501"/>
                </a:lnTo>
                <a:lnTo>
                  <a:pt x="4835024" y="7243044"/>
                </a:lnTo>
                <a:lnTo>
                  <a:pt x="5171393" y="7243044"/>
                </a:lnTo>
                <a:close/>
                <a:moveTo>
                  <a:pt x="5171393" y="6527374"/>
                </a:moveTo>
                <a:lnTo>
                  <a:pt x="4835023" y="6527374"/>
                </a:lnTo>
                <a:lnTo>
                  <a:pt x="4835023" y="6877920"/>
                </a:lnTo>
                <a:lnTo>
                  <a:pt x="5171393" y="6877920"/>
                </a:lnTo>
                <a:close/>
                <a:moveTo>
                  <a:pt x="5171393" y="6187385"/>
                </a:moveTo>
                <a:lnTo>
                  <a:pt x="4835024" y="6187383"/>
                </a:lnTo>
                <a:lnTo>
                  <a:pt x="4835024" y="6357302"/>
                </a:lnTo>
                <a:lnTo>
                  <a:pt x="4835023" y="6357302"/>
                </a:lnTo>
                <a:lnTo>
                  <a:pt x="4835023" y="6512794"/>
                </a:lnTo>
                <a:lnTo>
                  <a:pt x="5171393" y="6512794"/>
                </a:lnTo>
                <a:close/>
                <a:moveTo>
                  <a:pt x="5171394" y="5822257"/>
                </a:moveTo>
                <a:lnTo>
                  <a:pt x="4835024" y="5822255"/>
                </a:lnTo>
                <a:lnTo>
                  <a:pt x="4835024" y="6172803"/>
                </a:lnTo>
                <a:lnTo>
                  <a:pt x="5171394" y="6172803"/>
                </a:lnTo>
                <a:close/>
                <a:moveTo>
                  <a:pt x="5171394" y="5457129"/>
                </a:moveTo>
                <a:lnTo>
                  <a:pt x="4835024" y="5457129"/>
                </a:lnTo>
                <a:lnTo>
                  <a:pt x="4835024" y="5807676"/>
                </a:lnTo>
                <a:lnTo>
                  <a:pt x="5171394" y="5807676"/>
                </a:lnTo>
                <a:close/>
                <a:moveTo>
                  <a:pt x="5171394" y="5092001"/>
                </a:moveTo>
                <a:lnTo>
                  <a:pt x="4835024" y="5092001"/>
                </a:lnTo>
                <a:lnTo>
                  <a:pt x="4835024" y="5442548"/>
                </a:lnTo>
                <a:lnTo>
                  <a:pt x="5171394" y="5442548"/>
                </a:lnTo>
                <a:close/>
                <a:moveTo>
                  <a:pt x="5171394" y="4726874"/>
                </a:moveTo>
                <a:lnTo>
                  <a:pt x="4835024" y="4726873"/>
                </a:lnTo>
                <a:lnTo>
                  <a:pt x="4835024" y="5077421"/>
                </a:lnTo>
                <a:lnTo>
                  <a:pt x="5171394" y="5077421"/>
                </a:lnTo>
                <a:close/>
                <a:moveTo>
                  <a:pt x="5171394" y="4361746"/>
                </a:moveTo>
                <a:lnTo>
                  <a:pt x="4835024" y="4361745"/>
                </a:lnTo>
                <a:lnTo>
                  <a:pt x="4835024" y="4712293"/>
                </a:lnTo>
                <a:lnTo>
                  <a:pt x="5171394" y="4712293"/>
                </a:lnTo>
                <a:close/>
                <a:moveTo>
                  <a:pt x="5171394" y="3996618"/>
                </a:moveTo>
                <a:lnTo>
                  <a:pt x="4835024" y="3996618"/>
                </a:lnTo>
                <a:lnTo>
                  <a:pt x="4835024" y="4347165"/>
                </a:lnTo>
                <a:lnTo>
                  <a:pt x="5171394" y="4347165"/>
                </a:lnTo>
                <a:close/>
                <a:moveTo>
                  <a:pt x="5171394" y="3631491"/>
                </a:moveTo>
                <a:lnTo>
                  <a:pt x="4835025" y="3631491"/>
                </a:lnTo>
                <a:lnTo>
                  <a:pt x="4835024" y="3982038"/>
                </a:lnTo>
                <a:lnTo>
                  <a:pt x="5171394" y="3982038"/>
                </a:lnTo>
                <a:close/>
                <a:moveTo>
                  <a:pt x="5171394" y="3266363"/>
                </a:moveTo>
                <a:lnTo>
                  <a:pt x="4835025" y="3266363"/>
                </a:lnTo>
                <a:lnTo>
                  <a:pt x="4835025" y="3616911"/>
                </a:lnTo>
                <a:lnTo>
                  <a:pt x="5171394" y="3616911"/>
                </a:lnTo>
                <a:close/>
                <a:moveTo>
                  <a:pt x="5171394" y="2901235"/>
                </a:moveTo>
                <a:lnTo>
                  <a:pt x="4835025" y="2901235"/>
                </a:lnTo>
                <a:lnTo>
                  <a:pt x="4835025" y="3251783"/>
                </a:lnTo>
                <a:lnTo>
                  <a:pt x="5171394" y="3251783"/>
                </a:lnTo>
                <a:close/>
                <a:moveTo>
                  <a:pt x="5171394" y="2536108"/>
                </a:moveTo>
                <a:lnTo>
                  <a:pt x="4835025" y="2536108"/>
                </a:lnTo>
                <a:lnTo>
                  <a:pt x="4835025" y="2886655"/>
                </a:lnTo>
                <a:lnTo>
                  <a:pt x="5171394" y="2886655"/>
                </a:lnTo>
                <a:close/>
                <a:moveTo>
                  <a:pt x="5171394" y="2170981"/>
                </a:moveTo>
                <a:lnTo>
                  <a:pt x="4835025" y="2170981"/>
                </a:lnTo>
                <a:lnTo>
                  <a:pt x="4835025" y="2521528"/>
                </a:lnTo>
                <a:lnTo>
                  <a:pt x="5171394" y="2521528"/>
                </a:lnTo>
                <a:close/>
                <a:moveTo>
                  <a:pt x="5171394" y="1805854"/>
                </a:moveTo>
                <a:lnTo>
                  <a:pt x="4835025" y="1805854"/>
                </a:lnTo>
                <a:lnTo>
                  <a:pt x="4835025" y="2156401"/>
                </a:lnTo>
                <a:lnTo>
                  <a:pt x="5171394" y="2156401"/>
                </a:lnTo>
                <a:close/>
                <a:moveTo>
                  <a:pt x="5171394" y="1440727"/>
                </a:moveTo>
                <a:lnTo>
                  <a:pt x="4835025" y="1440727"/>
                </a:lnTo>
                <a:lnTo>
                  <a:pt x="4835025" y="1791274"/>
                </a:lnTo>
                <a:lnTo>
                  <a:pt x="5171394" y="1791274"/>
                </a:lnTo>
                <a:close/>
                <a:moveTo>
                  <a:pt x="5171394" y="1075598"/>
                </a:moveTo>
                <a:lnTo>
                  <a:pt x="4835025" y="1075598"/>
                </a:lnTo>
                <a:lnTo>
                  <a:pt x="4835025" y="1426147"/>
                </a:lnTo>
                <a:lnTo>
                  <a:pt x="5171394" y="1426147"/>
                </a:lnTo>
                <a:close/>
                <a:moveTo>
                  <a:pt x="5171394" y="710474"/>
                </a:moveTo>
                <a:lnTo>
                  <a:pt x="4835024" y="710474"/>
                </a:lnTo>
                <a:lnTo>
                  <a:pt x="4835025" y="1061017"/>
                </a:lnTo>
                <a:lnTo>
                  <a:pt x="5171394" y="1061017"/>
                </a:lnTo>
                <a:close/>
                <a:moveTo>
                  <a:pt x="5171394" y="345347"/>
                </a:moveTo>
                <a:lnTo>
                  <a:pt x="4835024" y="345347"/>
                </a:lnTo>
                <a:lnTo>
                  <a:pt x="4835024" y="695893"/>
                </a:lnTo>
                <a:lnTo>
                  <a:pt x="5171394" y="695893"/>
                </a:lnTo>
                <a:close/>
                <a:moveTo>
                  <a:pt x="5522983" y="12004284"/>
                </a:moveTo>
                <a:lnTo>
                  <a:pt x="5186613" y="12004284"/>
                </a:lnTo>
                <a:lnTo>
                  <a:pt x="5186613" y="12354830"/>
                </a:lnTo>
                <a:lnTo>
                  <a:pt x="5522983" y="12354830"/>
                </a:lnTo>
                <a:close/>
                <a:moveTo>
                  <a:pt x="5522983" y="11639156"/>
                </a:moveTo>
                <a:lnTo>
                  <a:pt x="5186613" y="11639156"/>
                </a:lnTo>
                <a:lnTo>
                  <a:pt x="5186613" y="11989703"/>
                </a:lnTo>
                <a:lnTo>
                  <a:pt x="5522983" y="11989703"/>
                </a:lnTo>
                <a:close/>
                <a:moveTo>
                  <a:pt x="5522983" y="11274028"/>
                </a:moveTo>
                <a:lnTo>
                  <a:pt x="5186613" y="11274028"/>
                </a:lnTo>
                <a:lnTo>
                  <a:pt x="5186613" y="11624575"/>
                </a:lnTo>
                <a:lnTo>
                  <a:pt x="5522983" y="11624575"/>
                </a:lnTo>
                <a:close/>
                <a:moveTo>
                  <a:pt x="5522983" y="10908901"/>
                </a:moveTo>
                <a:lnTo>
                  <a:pt x="5186613" y="10908901"/>
                </a:lnTo>
                <a:lnTo>
                  <a:pt x="5186613" y="11259448"/>
                </a:lnTo>
                <a:lnTo>
                  <a:pt x="5522983" y="11259448"/>
                </a:lnTo>
                <a:close/>
                <a:moveTo>
                  <a:pt x="5522983" y="10543773"/>
                </a:moveTo>
                <a:lnTo>
                  <a:pt x="5186613" y="10543773"/>
                </a:lnTo>
                <a:lnTo>
                  <a:pt x="5186613" y="10894320"/>
                </a:lnTo>
                <a:lnTo>
                  <a:pt x="5522983" y="10894320"/>
                </a:lnTo>
                <a:close/>
                <a:moveTo>
                  <a:pt x="5522983" y="10178645"/>
                </a:moveTo>
                <a:lnTo>
                  <a:pt x="5186613" y="10178645"/>
                </a:lnTo>
                <a:lnTo>
                  <a:pt x="5186613" y="10529192"/>
                </a:lnTo>
                <a:lnTo>
                  <a:pt x="5522983" y="10529192"/>
                </a:lnTo>
                <a:close/>
                <a:moveTo>
                  <a:pt x="5522983" y="9813518"/>
                </a:moveTo>
                <a:lnTo>
                  <a:pt x="5186613" y="9813518"/>
                </a:lnTo>
                <a:lnTo>
                  <a:pt x="5186613" y="10164065"/>
                </a:lnTo>
                <a:lnTo>
                  <a:pt x="5522983" y="10164065"/>
                </a:lnTo>
                <a:close/>
                <a:moveTo>
                  <a:pt x="5522983" y="9448390"/>
                </a:moveTo>
                <a:lnTo>
                  <a:pt x="5186613" y="9448390"/>
                </a:lnTo>
                <a:lnTo>
                  <a:pt x="5186613" y="9798938"/>
                </a:lnTo>
                <a:lnTo>
                  <a:pt x="5522983" y="9798938"/>
                </a:lnTo>
                <a:close/>
                <a:moveTo>
                  <a:pt x="5522983" y="9083262"/>
                </a:moveTo>
                <a:lnTo>
                  <a:pt x="5186613" y="9083262"/>
                </a:lnTo>
                <a:lnTo>
                  <a:pt x="5186613" y="9433810"/>
                </a:lnTo>
                <a:lnTo>
                  <a:pt x="5522983" y="9433810"/>
                </a:lnTo>
                <a:close/>
                <a:moveTo>
                  <a:pt x="5522983" y="8718135"/>
                </a:moveTo>
                <a:lnTo>
                  <a:pt x="5186613" y="8718135"/>
                </a:lnTo>
                <a:lnTo>
                  <a:pt x="5186613" y="9068682"/>
                </a:lnTo>
                <a:lnTo>
                  <a:pt x="5522983" y="9068682"/>
                </a:lnTo>
                <a:close/>
                <a:moveTo>
                  <a:pt x="5522983" y="8353008"/>
                </a:moveTo>
                <a:lnTo>
                  <a:pt x="5186613" y="8353008"/>
                </a:lnTo>
                <a:lnTo>
                  <a:pt x="5186613" y="8703555"/>
                </a:lnTo>
                <a:lnTo>
                  <a:pt x="5522983" y="8703555"/>
                </a:lnTo>
                <a:close/>
                <a:moveTo>
                  <a:pt x="5522983" y="7987881"/>
                </a:moveTo>
                <a:lnTo>
                  <a:pt x="5186613" y="7987881"/>
                </a:lnTo>
                <a:lnTo>
                  <a:pt x="5186613" y="8338428"/>
                </a:lnTo>
                <a:lnTo>
                  <a:pt x="5522983" y="8338428"/>
                </a:lnTo>
                <a:close/>
                <a:moveTo>
                  <a:pt x="5522983" y="7622754"/>
                </a:moveTo>
                <a:lnTo>
                  <a:pt x="5186613" y="7622754"/>
                </a:lnTo>
                <a:lnTo>
                  <a:pt x="5186613" y="7973301"/>
                </a:lnTo>
                <a:lnTo>
                  <a:pt x="5522983" y="7973301"/>
                </a:lnTo>
                <a:close/>
                <a:moveTo>
                  <a:pt x="5522983" y="7257625"/>
                </a:moveTo>
                <a:lnTo>
                  <a:pt x="5186613" y="7257625"/>
                </a:lnTo>
                <a:lnTo>
                  <a:pt x="5186613" y="7608174"/>
                </a:lnTo>
                <a:lnTo>
                  <a:pt x="5522983" y="7608174"/>
                </a:lnTo>
                <a:close/>
                <a:moveTo>
                  <a:pt x="5522983" y="6892501"/>
                </a:moveTo>
                <a:lnTo>
                  <a:pt x="5186613" y="6892501"/>
                </a:lnTo>
                <a:lnTo>
                  <a:pt x="5186613" y="7243044"/>
                </a:lnTo>
                <a:lnTo>
                  <a:pt x="5522983" y="7243044"/>
                </a:lnTo>
                <a:close/>
                <a:moveTo>
                  <a:pt x="5522983" y="6527374"/>
                </a:moveTo>
                <a:lnTo>
                  <a:pt x="5186613" y="6527374"/>
                </a:lnTo>
                <a:lnTo>
                  <a:pt x="5186613" y="6877920"/>
                </a:lnTo>
                <a:lnTo>
                  <a:pt x="5522983" y="6877920"/>
                </a:lnTo>
                <a:close/>
                <a:moveTo>
                  <a:pt x="5522983" y="6187385"/>
                </a:moveTo>
                <a:lnTo>
                  <a:pt x="5186614" y="6187385"/>
                </a:lnTo>
                <a:lnTo>
                  <a:pt x="5186614" y="6357302"/>
                </a:lnTo>
                <a:lnTo>
                  <a:pt x="5186613" y="6357302"/>
                </a:lnTo>
                <a:lnTo>
                  <a:pt x="5186613" y="6512794"/>
                </a:lnTo>
                <a:lnTo>
                  <a:pt x="5522983" y="6512794"/>
                </a:lnTo>
                <a:close/>
                <a:moveTo>
                  <a:pt x="5522984" y="5822257"/>
                </a:moveTo>
                <a:lnTo>
                  <a:pt x="5186614" y="5822257"/>
                </a:lnTo>
                <a:lnTo>
                  <a:pt x="5186614" y="6172803"/>
                </a:lnTo>
                <a:lnTo>
                  <a:pt x="5522984" y="6172803"/>
                </a:lnTo>
                <a:close/>
                <a:moveTo>
                  <a:pt x="5522984" y="5457129"/>
                </a:moveTo>
                <a:lnTo>
                  <a:pt x="5186614" y="5457129"/>
                </a:lnTo>
                <a:lnTo>
                  <a:pt x="5186614" y="5807676"/>
                </a:lnTo>
                <a:lnTo>
                  <a:pt x="5522984" y="5807676"/>
                </a:lnTo>
                <a:close/>
                <a:moveTo>
                  <a:pt x="5522984" y="5092001"/>
                </a:moveTo>
                <a:lnTo>
                  <a:pt x="5186614" y="5092001"/>
                </a:lnTo>
                <a:lnTo>
                  <a:pt x="5186614" y="5442548"/>
                </a:lnTo>
                <a:lnTo>
                  <a:pt x="5522984" y="5442548"/>
                </a:lnTo>
                <a:close/>
                <a:moveTo>
                  <a:pt x="5522984" y="4726874"/>
                </a:moveTo>
                <a:lnTo>
                  <a:pt x="5186614" y="4726874"/>
                </a:lnTo>
                <a:lnTo>
                  <a:pt x="5186614" y="5077421"/>
                </a:lnTo>
                <a:lnTo>
                  <a:pt x="5522984" y="5077421"/>
                </a:lnTo>
                <a:close/>
                <a:moveTo>
                  <a:pt x="5522984" y="4361746"/>
                </a:moveTo>
                <a:lnTo>
                  <a:pt x="5186614" y="4361746"/>
                </a:lnTo>
                <a:lnTo>
                  <a:pt x="5186614" y="4712293"/>
                </a:lnTo>
                <a:lnTo>
                  <a:pt x="5522984" y="4712293"/>
                </a:lnTo>
                <a:close/>
                <a:moveTo>
                  <a:pt x="5522984" y="3996618"/>
                </a:moveTo>
                <a:lnTo>
                  <a:pt x="5186614" y="3996618"/>
                </a:lnTo>
                <a:lnTo>
                  <a:pt x="5186614" y="4347165"/>
                </a:lnTo>
                <a:lnTo>
                  <a:pt x="5522984" y="4347165"/>
                </a:lnTo>
                <a:close/>
                <a:moveTo>
                  <a:pt x="5522984" y="3631491"/>
                </a:moveTo>
                <a:lnTo>
                  <a:pt x="5186614" y="3631491"/>
                </a:lnTo>
                <a:lnTo>
                  <a:pt x="5186614" y="3982038"/>
                </a:lnTo>
                <a:lnTo>
                  <a:pt x="5522984" y="3982038"/>
                </a:lnTo>
                <a:close/>
                <a:moveTo>
                  <a:pt x="5522984" y="3266363"/>
                </a:moveTo>
                <a:lnTo>
                  <a:pt x="5186614" y="3266363"/>
                </a:lnTo>
                <a:lnTo>
                  <a:pt x="5186614" y="3616911"/>
                </a:lnTo>
                <a:lnTo>
                  <a:pt x="5522984" y="3616911"/>
                </a:lnTo>
                <a:close/>
                <a:moveTo>
                  <a:pt x="5522984" y="2901235"/>
                </a:moveTo>
                <a:lnTo>
                  <a:pt x="5186614" y="2901235"/>
                </a:lnTo>
                <a:lnTo>
                  <a:pt x="5186614" y="3251783"/>
                </a:lnTo>
                <a:lnTo>
                  <a:pt x="5522984" y="3251783"/>
                </a:lnTo>
                <a:close/>
                <a:moveTo>
                  <a:pt x="5522984" y="2536108"/>
                </a:moveTo>
                <a:lnTo>
                  <a:pt x="5186614" y="2536108"/>
                </a:lnTo>
                <a:lnTo>
                  <a:pt x="5186614" y="2886655"/>
                </a:lnTo>
                <a:lnTo>
                  <a:pt x="5522984" y="2886655"/>
                </a:lnTo>
                <a:close/>
                <a:moveTo>
                  <a:pt x="5522984" y="2170981"/>
                </a:moveTo>
                <a:lnTo>
                  <a:pt x="5186614" y="2170981"/>
                </a:lnTo>
                <a:lnTo>
                  <a:pt x="5186614" y="2521528"/>
                </a:lnTo>
                <a:lnTo>
                  <a:pt x="5522984" y="2521528"/>
                </a:lnTo>
                <a:close/>
                <a:moveTo>
                  <a:pt x="5522984" y="1805854"/>
                </a:moveTo>
                <a:lnTo>
                  <a:pt x="5186614" y="1805854"/>
                </a:lnTo>
                <a:lnTo>
                  <a:pt x="5186614" y="2156401"/>
                </a:lnTo>
                <a:lnTo>
                  <a:pt x="5522984" y="2156401"/>
                </a:lnTo>
                <a:close/>
                <a:moveTo>
                  <a:pt x="5522984" y="1440727"/>
                </a:moveTo>
                <a:lnTo>
                  <a:pt x="5186614" y="1440727"/>
                </a:lnTo>
                <a:lnTo>
                  <a:pt x="5186614" y="1791274"/>
                </a:lnTo>
                <a:lnTo>
                  <a:pt x="5522984" y="1791274"/>
                </a:lnTo>
                <a:close/>
                <a:moveTo>
                  <a:pt x="5522984" y="1075598"/>
                </a:moveTo>
                <a:lnTo>
                  <a:pt x="5186614" y="1075598"/>
                </a:lnTo>
                <a:lnTo>
                  <a:pt x="5186614" y="1426147"/>
                </a:lnTo>
                <a:lnTo>
                  <a:pt x="5522984" y="1426147"/>
                </a:lnTo>
                <a:close/>
                <a:moveTo>
                  <a:pt x="5522984" y="710474"/>
                </a:moveTo>
                <a:lnTo>
                  <a:pt x="5186614" y="710474"/>
                </a:lnTo>
                <a:lnTo>
                  <a:pt x="5186614" y="1061017"/>
                </a:lnTo>
                <a:lnTo>
                  <a:pt x="5522984" y="1061017"/>
                </a:lnTo>
                <a:close/>
                <a:moveTo>
                  <a:pt x="5522984" y="345347"/>
                </a:moveTo>
                <a:lnTo>
                  <a:pt x="5186614" y="345347"/>
                </a:lnTo>
                <a:lnTo>
                  <a:pt x="5186614" y="695893"/>
                </a:lnTo>
                <a:lnTo>
                  <a:pt x="5522984" y="695893"/>
                </a:lnTo>
                <a:close/>
                <a:moveTo>
                  <a:pt x="5874573" y="12004284"/>
                </a:moveTo>
                <a:lnTo>
                  <a:pt x="5538203" y="12004284"/>
                </a:lnTo>
                <a:lnTo>
                  <a:pt x="5538203" y="12354830"/>
                </a:lnTo>
                <a:lnTo>
                  <a:pt x="5874573" y="12354830"/>
                </a:lnTo>
                <a:close/>
                <a:moveTo>
                  <a:pt x="5874573" y="11639156"/>
                </a:moveTo>
                <a:lnTo>
                  <a:pt x="5538203" y="11639156"/>
                </a:lnTo>
                <a:lnTo>
                  <a:pt x="5538203" y="11989703"/>
                </a:lnTo>
                <a:lnTo>
                  <a:pt x="5874573" y="11989703"/>
                </a:lnTo>
                <a:close/>
                <a:moveTo>
                  <a:pt x="5874573" y="11274028"/>
                </a:moveTo>
                <a:lnTo>
                  <a:pt x="5538203" y="11274028"/>
                </a:lnTo>
                <a:lnTo>
                  <a:pt x="5538203" y="11624575"/>
                </a:lnTo>
                <a:lnTo>
                  <a:pt x="5874573" y="11624575"/>
                </a:lnTo>
                <a:close/>
                <a:moveTo>
                  <a:pt x="5874573" y="10908901"/>
                </a:moveTo>
                <a:lnTo>
                  <a:pt x="5538203" y="10908901"/>
                </a:lnTo>
                <a:lnTo>
                  <a:pt x="5538203" y="11259448"/>
                </a:lnTo>
                <a:lnTo>
                  <a:pt x="5874573" y="11259448"/>
                </a:lnTo>
                <a:close/>
                <a:moveTo>
                  <a:pt x="5874573" y="10543773"/>
                </a:moveTo>
                <a:lnTo>
                  <a:pt x="5538203" y="10543773"/>
                </a:lnTo>
                <a:lnTo>
                  <a:pt x="5538203" y="10894320"/>
                </a:lnTo>
                <a:lnTo>
                  <a:pt x="5874573" y="10894320"/>
                </a:lnTo>
                <a:close/>
                <a:moveTo>
                  <a:pt x="5874573" y="10178645"/>
                </a:moveTo>
                <a:lnTo>
                  <a:pt x="5538203" y="10178645"/>
                </a:lnTo>
                <a:lnTo>
                  <a:pt x="5538203" y="10529192"/>
                </a:lnTo>
                <a:lnTo>
                  <a:pt x="5874573" y="10529192"/>
                </a:lnTo>
                <a:close/>
                <a:moveTo>
                  <a:pt x="5874573" y="9813518"/>
                </a:moveTo>
                <a:lnTo>
                  <a:pt x="5538203" y="9813518"/>
                </a:lnTo>
                <a:lnTo>
                  <a:pt x="5538203" y="10164065"/>
                </a:lnTo>
                <a:lnTo>
                  <a:pt x="5874573" y="10164065"/>
                </a:lnTo>
                <a:close/>
                <a:moveTo>
                  <a:pt x="5874573" y="9448390"/>
                </a:moveTo>
                <a:lnTo>
                  <a:pt x="5538203" y="9448390"/>
                </a:lnTo>
                <a:lnTo>
                  <a:pt x="5538203" y="9798938"/>
                </a:lnTo>
                <a:lnTo>
                  <a:pt x="5874573" y="9798938"/>
                </a:lnTo>
                <a:close/>
                <a:moveTo>
                  <a:pt x="5874573" y="9083262"/>
                </a:moveTo>
                <a:lnTo>
                  <a:pt x="5538203" y="9083262"/>
                </a:lnTo>
                <a:lnTo>
                  <a:pt x="5538203" y="9433810"/>
                </a:lnTo>
                <a:lnTo>
                  <a:pt x="5874573" y="9433810"/>
                </a:lnTo>
                <a:close/>
                <a:moveTo>
                  <a:pt x="5874573" y="8718135"/>
                </a:moveTo>
                <a:lnTo>
                  <a:pt x="5538203" y="8718135"/>
                </a:lnTo>
                <a:lnTo>
                  <a:pt x="5538203" y="9068682"/>
                </a:lnTo>
                <a:lnTo>
                  <a:pt x="5874573" y="9068682"/>
                </a:lnTo>
                <a:close/>
                <a:moveTo>
                  <a:pt x="5874573" y="8353008"/>
                </a:moveTo>
                <a:lnTo>
                  <a:pt x="5538203" y="8353008"/>
                </a:lnTo>
                <a:lnTo>
                  <a:pt x="5538203" y="8703555"/>
                </a:lnTo>
                <a:lnTo>
                  <a:pt x="5874573" y="8703555"/>
                </a:lnTo>
                <a:close/>
                <a:moveTo>
                  <a:pt x="5874573" y="7987881"/>
                </a:moveTo>
                <a:lnTo>
                  <a:pt x="5538203" y="7987881"/>
                </a:lnTo>
                <a:lnTo>
                  <a:pt x="5538203" y="8338428"/>
                </a:lnTo>
                <a:lnTo>
                  <a:pt x="5874573" y="8338428"/>
                </a:lnTo>
                <a:close/>
                <a:moveTo>
                  <a:pt x="5874573" y="7622754"/>
                </a:moveTo>
                <a:lnTo>
                  <a:pt x="5538203" y="7622754"/>
                </a:lnTo>
                <a:lnTo>
                  <a:pt x="5538203" y="7973301"/>
                </a:lnTo>
                <a:lnTo>
                  <a:pt x="5874573" y="7973301"/>
                </a:lnTo>
                <a:close/>
                <a:moveTo>
                  <a:pt x="5874573" y="7257625"/>
                </a:moveTo>
                <a:lnTo>
                  <a:pt x="5538203" y="7257625"/>
                </a:lnTo>
                <a:lnTo>
                  <a:pt x="5538203" y="7608174"/>
                </a:lnTo>
                <a:lnTo>
                  <a:pt x="5874573" y="7608174"/>
                </a:lnTo>
                <a:close/>
                <a:moveTo>
                  <a:pt x="5874573" y="6892501"/>
                </a:moveTo>
                <a:lnTo>
                  <a:pt x="5538203" y="6892501"/>
                </a:lnTo>
                <a:lnTo>
                  <a:pt x="5538203" y="7243044"/>
                </a:lnTo>
                <a:lnTo>
                  <a:pt x="5874573" y="7243044"/>
                </a:lnTo>
                <a:close/>
                <a:moveTo>
                  <a:pt x="5874573" y="6527374"/>
                </a:moveTo>
                <a:lnTo>
                  <a:pt x="5538203" y="6527374"/>
                </a:lnTo>
                <a:lnTo>
                  <a:pt x="5538203" y="6877920"/>
                </a:lnTo>
                <a:lnTo>
                  <a:pt x="5874573" y="6877920"/>
                </a:lnTo>
                <a:close/>
                <a:moveTo>
                  <a:pt x="5874573" y="6187385"/>
                </a:moveTo>
                <a:lnTo>
                  <a:pt x="5538204" y="6187385"/>
                </a:lnTo>
                <a:lnTo>
                  <a:pt x="5538204" y="6357302"/>
                </a:lnTo>
                <a:lnTo>
                  <a:pt x="5538203" y="6357302"/>
                </a:lnTo>
                <a:lnTo>
                  <a:pt x="5538203" y="6512794"/>
                </a:lnTo>
                <a:lnTo>
                  <a:pt x="5874573" y="6512794"/>
                </a:lnTo>
                <a:close/>
                <a:moveTo>
                  <a:pt x="5874574" y="5822257"/>
                </a:moveTo>
                <a:lnTo>
                  <a:pt x="5538204" y="5822257"/>
                </a:lnTo>
                <a:lnTo>
                  <a:pt x="5538204" y="6172803"/>
                </a:lnTo>
                <a:lnTo>
                  <a:pt x="5874574" y="6172803"/>
                </a:lnTo>
                <a:close/>
                <a:moveTo>
                  <a:pt x="5874574" y="5457129"/>
                </a:moveTo>
                <a:lnTo>
                  <a:pt x="5538204" y="5457129"/>
                </a:lnTo>
                <a:lnTo>
                  <a:pt x="5538204" y="5807676"/>
                </a:lnTo>
                <a:lnTo>
                  <a:pt x="5874574" y="5807676"/>
                </a:lnTo>
                <a:close/>
                <a:moveTo>
                  <a:pt x="5874574" y="5092001"/>
                </a:moveTo>
                <a:lnTo>
                  <a:pt x="5538204" y="5092001"/>
                </a:lnTo>
                <a:lnTo>
                  <a:pt x="5538204" y="5442548"/>
                </a:lnTo>
                <a:lnTo>
                  <a:pt x="5874574" y="5442548"/>
                </a:lnTo>
                <a:close/>
                <a:moveTo>
                  <a:pt x="5874574" y="4726874"/>
                </a:moveTo>
                <a:lnTo>
                  <a:pt x="5538204" y="4726874"/>
                </a:lnTo>
                <a:lnTo>
                  <a:pt x="5538204" y="5077421"/>
                </a:lnTo>
                <a:lnTo>
                  <a:pt x="5874574" y="5077421"/>
                </a:lnTo>
                <a:close/>
                <a:moveTo>
                  <a:pt x="5874574" y="4361746"/>
                </a:moveTo>
                <a:lnTo>
                  <a:pt x="5538204" y="4361746"/>
                </a:lnTo>
                <a:lnTo>
                  <a:pt x="5538204" y="4712293"/>
                </a:lnTo>
                <a:lnTo>
                  <a:pt x="5874574" y="4712293"/>
                </a:lnTo>
                <a:close/>
                <a:moveTo>
                  <a:pt x="5874574" y="3996618"/>
                </a:moveTo>
                <a:lnTo>
                  <a:pt x="5538204" y="3996618"/>
                </a:lnTo>
                <a:lnTo>
                  <a:pt x="5538204" y="4347165"/>
                </a:lnTo>
                <a:lnTo>
                  <a:pt x="5874574" y="4347165"/>
                </a:lnTo>
                <a:close/>
                <a:moveTo>
                  <a:pt x="5874574" y="3631491"/>
                </a:moveTo>
                <a:lnTo>
                  <a:pt x="5538204" y="3631491"/>
                </a:lnTo>
                <a:lnTo>
                  <a:pt x="5538204" y="3982038"/>
                </a:lnTo>
                <a:lnTo>
                  <a:pt x="5874574" y="3982038"/>
                </a:lnTo>
                <a:close/>
                <a:moveTo>
                  <a:pt x="5874574" y="3266363"/>
                </a:moveTo>
                <a:lnTo>
                  <a:pt x="5538204" y="3266363"/>
                </a:lnTo>
                <a:lnTo>
                  <a:pt x="5538204" y="3616911"/>
                </a:lnTo>
                <a:lnTo>
                  <a:pt x="5874574" y="3616911"/>
                </a:lnTo>
                <a:close/>
                <a:moveTo>
                  <a:pt x="5874574" y="2901235"/>
                </a:moveTo>
                <a:lnTo>
                  <a:pt x="5538204" y="2901235"/>
                </a:lnTo>
                <a:lnTo>
                  <a:pt x="5538204" y="3251783"/>
                </a:lnTo>
                <a:lnTo>
                  <a:pt x="5874574" y="3251783"/>
                </a:lnTo>
                <a:close/>
                <a:moveTo>
                  <a:pt x="5874574" y="2536108"/>
                </a:moveTo>
                <a:lnTo>
                  <a:pt x="5538204" y="2536108"/>
                </a:lnTo>
                <a:lnTo>
                  <a:pt x="5538204" y="2886655"/>
                </a:lnTo>
                <a:lnTo>
                  <a:pt x="5874574" y="2886655"/>
                </a:lnTo>
                <a:close/>
                <a:moveTo>
                  <a:pt x="5874574" y="2170981"/>
                </a:moveTo>
                <a:lnTo>
                  <a:pt x="5538204" y="2170981"/>
                </a:lnTo>
                <a:lnTo>
                  <a:pt x="5538204" y="2521528"/>
                </a:lnTo>
                <a:lnTo>
                  <a:pt x="5874574" y="2521528"/>
                </a:lnTo>
                <a:close/>
                <a:moveTo>
                  <a:pt x="5874574" y="1805854"/>
                </a:moveTo>
                <a:lnTo>
                  <a:pt x="5538204" y="1805854"/>
                </a:lnTo>
                <a:lnTo>
                  <a:pt x="5538204" y="2156401"/>
                </a:lnTo>
                <a:lnTo>
                  <a:pt x="5874574" y="2156401"/>
                </a:lnTo>
                <a:close/>
                <a:moveTo>
                  <a:pt x="5874574" y="1440727"/>
                </a:moveTo>
                <a:lnTo>
                  <a:pt x="5538204" y="1440727"/>
                </a:lnTo>
                <a:lnTo>
                  <a:pt x="5538204" y="1791274"/>
                </a:lnTo>
                <a:lnTo>
                  <a:pt x="5874574" y="1791274"/>
                </a:lnTo>
                <a:close/>
                <a:moveTo>
                  <a:pt x="5874574" y="1075598"/>
                </a:moveTo>
                <a:lnTo>
                  <a:pt x="5538204" y="1075598"/>
                </a:lnTo>
                <a:lnTo>
                  <a:pt x="5538204" y="1426147"/>
                </a:lnTo>
                <a:lnTo>
                  <a:pt x="5874574" y="1426147"/>
                </a:lnTo>
                <a:close/>
                <a:moveTo>
                  <a:pt x="5874574" y="710474"/>
                </a:moveTo>
                <a:lnTo>
                  <a:pt x="5538204" y="710474"/>
                </a:lnTo>
                <a:lnTo>
                  <a:pt x="5538204" y="1061017"/>
                </a:lnTo>
                <a:lnTo>
                  <a:pt x="5874574" y="1061017"/>
                </a:lnTo>
                <a:close/>
                <a:moveTo>
                  <a:pt x="5874574" y="345347"/>
                </a:moveTo>
                <a:lnTo>
                  <a:pt x="5538204" y="345347"/>
                </a:lnTo>
                <a:lnTo>
                  <a:pt x="5538204" y="695893"/>
                </a:lnTo>
                <a:lnTo>
                  <a:pt x="5874574" y="695893"/>
                </a:lnTo>
                <a:close/>
                <a:moveTo>
                  <a:pt x="6226162" y="12004284"/>
                </a:moveTo>
                <a:lnTo>
                  <a:pt x="5889793" y="12004284"/>
                </a:lnTo>
                <a:lnTo>
                  <a:pt x="5889793" y="12354830"/>
                </a:lnTo>
                <a:lnTo>
                  <a:pt x="6226162" y="12354830"/>
                </a:lnTo>
                <a:close/>
                <a:moveTo>
                  <a:pt x="6226162" y="11639156"/>
                </a:moveTo>
                <a:lnTo>
                  <a:pt x="5889793" y="11639156"/>
                </a:lnTo>
                <a:lnTo>
                  <a:pt x="5889793" y="11989703"/>
                </a:lnTo>
                <a:lnTo>
                  <a:pt x="6226162" y="11989703"/>
                </a:lnTo>
                <a:close/>
                <a:moveTo>
                  <a:pt x="6226162" y="11274028"/>
                </a:moveTo>
                <a:lnTo>
                  <a:pt x="5889793" y="11274028"/>
                </a:lnTo>
                <a:lnTo>
                  <a:pt x="5889793" y="11624575"/>
                </a:lnTo>
                <a:lnTo>
                  <a:pt x="6226162" y="11624575"/>
                </a:lnTo>
                <a:close/>
                <a:moveTo>
                  <a:pt x="6226162" y="10908900"/>
                </a:moveTo>
                <a:lnTo>
                  <a:pt x="5889793" y="10908901"/>
                </a:lnTo>
                <a:lnTo>
                  <a:pt x="5889793" y="11259448"/>
                </a:lnTo>
                <a:lnTo>
                  <a:pt x="6226162" y="11259448"/>
                </a:lnTo>
                <a:close/>
                <a:moveTo>
                  <a:pt x="6226162" y="10543773"/>
                </a:moveTo>
                <a:lnTo>
                  <a:pt x="5889793" y="10543773"/>
                </a:lnTo>
                <a:lnTo>
                  <a:pt x="5889793" y="10894320"/>
                </a:lnTo>
                <a:lnTo>
                  <a:pt x="6226162" y="10894320"/>
                </a:lnTo>
                <a:close/>
                <a:moveTo>
                  <a:pt x="6226162" y="10178645"/>
                </a:moveTo>
                <a:lnTo>
                  <a:pt x="5889793" y="10178645"/>
                </a:lnTo>
                <a:lnTo>
                  <a:pt x="5889793" y="10529192"/>
                </a:lnTo>
                <a:lnTo>
                  <a:pt x="6226162" y="10529192"/>
                </a:lnTo>
                <a:close/>
                <a:moveTo>
                  <a:pt x="6226162" y="9813518"/>
                </a:moveTo>
                <a:lnTo>
                  <a:pt x="5889793" y="9813518"/>
                </a:lnTo>
                <a:lnTo>
                  <a:pt x="5889793" y="10164065"/>
                </a:lnTo>
                <a:lnTo>
                  <a:pt x="6226162" y="10164065"/>
                </a:lnTo>
                <a:close/>
                <a:moveTo>
                  <a:pt x="6226162" y="9448390"/>
                </a:moveTo>
                <a:lnTo>
                  <a:pt x="5889793" y="9448390"/>
                </a:lnTo>
                <a:lnTo>
                  <a:pt x="5889793" y="9798938"/>
                </a:lnTo>
                <a:lnTo>
                  <a:pt x="6226162" y="9798938"/>
                </a:lnTo>
                <a:close/>
                <a:moveTo>
                  <a:pt x="6226162" y="9083262"/>
                </a:moveTo>
                <a:lnTo>
                  <a:pt x="5889793" y="9083262"/>
                </a:lnTo>
                <a:lnTo>
                  <a:pt x="5889793" y="9433810"/>
                </a:lnTo>
                <a:lnTo>
                  <a:pt x="6226162" y="9433810"/>
                </a:lnTo>
                <a:close/>
                <a:moveTo>
                  <a:pt x="6226162" y="8718135"/>
                </a:moveTo>
                <a:lnTo>
                  <a:pt x="5889793" y="8718135"/>
                </a:lnTo>
                <a:lnTo>
                  <a:pt x="5889793" y="9068682"/>
                </a:lnTo>
                <a:lnTo>
                  <a:pt x="6226162" y="9068682"/>
                </a:lnTo>
                <a:close/>
                <a:moveTo>
                  <a:pt x="6226162" y="8353008"/>
                </a:moveTo>
                <a:lnTo>
                  <a:pt x="5889793" y="8353008"/>
                </a:lnTo>
                <a:lnTo>
                  <a:pt x="5889793" y="8703555"/>
                </a:lnTo>
                <a:lnTo>
                  <a:pt x="6226162" y="8703555"/>
                </a:lnTo>
                <a:close/>
                <a:moveTo>
                  <a:pt x="6226162" y="7987881"/>
                </a:moveTo>
                <a:lnTo>
                  <a:pt x="5889793" y="7987881"/>
                </a:lnTo>
                <a:lnTo>
                  <a:pt x="5889793" y="8338428"/>
                </a:lnTo>
                <a:lnTo>
                  <a:pt x="6226162" y="8338428"/>
                </a:lnTo>
                <a:close/>
                <a:moveTo>
                  <a:pt x="6226162" y="7622754"/>
                </a:moveTo>
                <a:lnTo>
                  <a:pt x="5889793" y="7622754"/>
                </a:lnTo>
                <a:lnTo>
                  <a:pt x="5889793" y="7973301"/>
                </a:lnTo>
                <a:lnTo>
                  <a:pt x="6226162" y="7973301"/>
                </a:lnTo>
                <a:close/>
                <a:moveTo>
                  <a:pt x="6226162" y="7257625"/>
                </a:moveTo>
                <a:lnTo>
                  <a:pt x="5889793" y="7257625"/>
                </a:lnTo>
                <a:lnTo>
                  <a:pt x="5889793" y="7608174"/>
                </a:lnTo>
                <a:lnTo>
                  <a:pt x="6226162" y="7608174"/>
                </a:lnTo>
                <a:close/>
                <a:moveTo>
                  <a:pt x="6226162" y="6892501"/>
                </a:moveTo>
                <a:lnTo>
                  <a:pt x="5889793" y="6892501"/>
                </a:lnTo>
                <a:lnTo>
                  <a:pt x="5889793" y="7243044"/>
                </a:lnTo>
                <a:lnTo>
                  <a:pt x="6226162" y="7243044"/>
                </a:lnTo>
                <a:close/>
                <a:moveTo>
                  <a:pt x="6226163" y="6527374"/>
                </a:moveTo>
                <a:lnTo>
                  <a:pt x="5889793" y="6527374"/>
                </a:lnTo>
                <a:lnTo>
                  <a:pt x="5889793" y="6877920"/>
                </a:lnTo>
                <a:lnTo>
                  <a:pt x="6226162" y="6877921"/>
                </a:lnTo>
                <a:close/>
                <a:moveTo>
                  <a:pt x="6226163" y="6187384"/>
                </a:moveTo>
                <a:lnTo>
                  <a:pt x="5889794" y="6187385"/>
                </a:lnTo>
                <a:lnTo>
                  <a:pt x="5889794" y="6357302"/>
                </a:lnTo>
                <a:lnTo>
                  <a:pt x="5889793" y="6357302"/>
                </a:lnTo>
                <a:lnTo>
                  <a:pt x="5889793" y="6512794"/>
                </a:lnTo>
                <a:lnTo>
                  <a:pt x="6226163" y="6512794"/>
                </a:lnTo>
                <a:lnTo>
                  <a:pt x="6226163" y="6357302"/>
                </a:lnTo>
                <a:close/>
                <a:moveTo>
                  <a:pt x="6226163" y="5822257"/>
                </a:moveTo>
                <a:lnTo>
                  <a:pt x="5889794" y="5822257"/>
                </a:lnTo>
                <a:lnTo>
                  <a:pt x="5889794" y="6172803"/>
                </a:lnTo>
                <a:lnTo>
                  <a:pt x="6226163" y="6172803"/>
                </a:lnTo>
                <a:close/>
                <a:moveTo>
                  <a:pt x="6226163" y="5457129"/>
                </a:moveTo>
                <a:lnTo>
                  <a:pt x="5889794" y="5457129"/>
                </a:lnTo>
                <a:lnTo>
                  <a:pt x="5889794" y="5807676"/>
                </a:lnTo>
                <a:lnTo>
                  <a:pt x="6226163" y="5807676"/>
                </a:lnTo>
                <a:close/>
                <a:moveTo>
                  <a:pt x="6226163" y="5092001"/>
                </a:moveTo>
                <a:lnTo>
                  <a:pt x="5889794" y="5092001"/>
                </a:lnTo>
                <a:lnTo>
                  <a:pt x="5889794" y="5442548"/>
                </a:lnTo>
                <a:lnTo>
                  <a:pt x="6226163" y="5442548"/>
                </a:lnTo>
                <a:close/>
                <a:moveTo>
                  <a:pt x="6226163" y="4726873"/>
                </a:moveTo>
                <a:lnTo>
                  <a:pt x="5889794" y="4726874"/>
                </a:lnTo>
                <a:lnTo>
                  <a:pt x="5889794" y="5077421"/>
                </a:lnTo>
                <a:lnTo>
                  <a:pt x="6226163" y="5077421"/>
                </a:lnTo>
                <a:close/>
                <a:moveTo>
                  <a:pt x="6226163" y="4361746"/>
                </a:moveTo>
                <a:lnTo>
                  <a:pt x="5889794" y="4361746"/>
                </a:lnTo>
                <a:lnTo>
                  <a:pt x="5889794" y="4712293"/>
                </a:lnTo>
                <a:lnTo>
                  <a:pt x="6226163" y="4712293"/>
                </a:lnTo>
                <a:close/>
                <a:moveTo>
                  <a:pt x="6226163" y="3996618"/>
                </a:moveTo>
                <a:lnTo>
                  <a:pt x="5889794" y="3996618"/>
                </a:lnTo>
                <a:lnTo>
                  <a:pt x="5889794" y="4347165"/>
                </a:lnTo>
                <a:lnTo>
                  <a:pt x="6226163" y="4347165"/>
                </a:lnTo>
                <a:close/>
                <a:moveTo>
                  <a:pt x="6226163" y="3631491"/>
                </a:moveTo>
                <a:lnTo>
                  <a:pt x="5889794" y="3631491"/>
                </a:lnTo>
                <a:lnTo>
                  <a:pt x="5889794" y="3982038"/>
                </a:lnTo>
                <a:lnTo>
                  <a:pt x="6226163" y="3982038"/>
                </a:lnTo>
                <a:close/>
                <a:moveTo>
                  <a:pt x="6226163" y="3266363"/>
                </a:moveTo>
                <a:lnTo>
                  <a:pt x="5889794" y="3266363"/>
                </a:lnTo>
                <a:lnTo>
                  <a:pt x="5889794" y="3616911"/>
                </a:lnTo>
                <a:lnTo>
                  <a:pt x="6226163" y="3616911"/>
                </a:lnTo>
                <a:close/>
                <a:moveTo>
                  <a:pt x="6226163" y="2901235"/>
                </a:moveTo>
                <a:lnTo>
                  <a:pt x="5889794" y="2901235"/>
                </a:lnTo>
                <a:lnTo>
                  <a:pt x="5889794" y="3251783"/>
                </a:lnTo>
                <a:lnTo>
                  <a:pt x="6226163" y="3251783"/>
                </a:lnTo>
                <a:close/>
                <a:moveTo>
                  <a:pt x="6226163" y="2536108"/>
                </a:moveTo>
                <a:lnTo>
                  <a:pt x="5889794" y="2536108"/>
                </a:lnTo>
                <a:lnTo>
                  <a:pt x="5889794" y="2886655"/>
                </a:lnTo>
                <a:lnTo>
                  <a:pt x="6226163" y="2886655"/>
                </a:lnTo>
                <a:close/>
                <a:moveTo>
                  <a:pt x="6226163" y="2170981"/>
                </a:moveTo>
                <a:lnTo>
                  <a:pt x="5889794" y="2170981"/>
                </a:lnTo>
                <a:lnTo>
                  <a:pt x="5889794" y="2521528"/>
                </a:lnTo>
                <a:lnTo>
                  <a:pt x="6226163" y="2521528"/>
                </a:lnTo>
                <a:close/>
                <a:moveTo>
                  <a:pt x="6226163" y="1805854"/>
                </a:moveTo>
                <a:lnTo>
                  <a:pt x="5889794" y="1805854"/>
                </a:lnTo>
                <a:lnTo>
                  <a:pt x="5889794" y="2156401"/>
                </a:lnTo>
                <a:lnTo>
                  <a:pt x="6226163" y="2156401"/>
                </a:lnTo>
                <a:close/>
                <a:moveTo>
                  <a:pt x="6226163" y="1440727"/>
                </a:moveTo>
                <a:lnTo>
                  <a:pt x="5889794" y="1440727"/>
                </a:lnTo>
                <a:lnTo>
                  <a:pt x="5889794" y="1791274"/>
                </a:lnTo>
                <a:lnTo>
                  <a:pt x="6226163" y="1791274"/>
                </a:lnTo>
                <a:close/>
                <a:moveTo>
                  <a:pt x="6226163" y="1075598"/>
                </a:moveTo>
                <a:lnTo>
                  <a:pt x="5889794" y="1075598"/>
                </a:lnTo>
                <a:lnTo>
                  <a:pt x="5889794" y="1426147"/>
                </a:lnTo>
                <a:lnTo>
                  <a:pt x="6226163" y="1426147"/>
                </a:lnTo>
                <a:close/>
                <a:moveTo>
                  <a:pt x="6226163" y="710474"/>
                </a:moveTo>
                <a:lnTo>
                  <a:pt x="5889794" y="710474"/>
                </a:lnTo>
                <a:lnTo>
                  <a:pt x="5889794" y="1061017"/>
                </a:lnTo>
                <a:lnTo>
                  <a:pt x="6226163" y="1061017"/>
                </a:lnTo>
                <a:close/>
                <a:moveTo>
                  <a:pt x="6226164" y="345347"/>
                </a:moveTo>
                <a:lnTo>
                  <a:pt x="5889794" y="345347"/>
                </a:lnTo>
                <a:lnTo>
                  <a:pt x="5889794" y="695893"/>
                </a:lnTo>
                <a:lnTo>
                  <a:pt x="6226163" y="695894"/>
                </a:lnTo>
                <a:close/>
                <a:moveTo>
                  <a:pt x="6577751" y="12004284"/>
                </a:moveTo>
                <a:lnTo>
                  <a:pt x="6241382" y="12004284"/>
                </a:lnTo>
                <a:lnTo>
                  <a:pt x="6241382" y="12354830"/>
                </a:lnTo>
                <a:lnTo>
                  <a:pt x="6577751" y="12354830"/>
                </a:lnTo>
                <a:close/>
                <a:moveTo>
                  <a:pt x="6577751" y="11639156"/>
                </a:moveTo>
                <a:lnTo>
                  <a:pt x="6241382" y="11639156"/>
                </a:lnTo>
                <a:lnTo>
                  <a:pt x="6241382" y="11989703"/>
                </a:lnTo>
                <a:lnTo>
                  <a:pt x="6577751" y="11989703"/>
                </a:lnTo>
                <a:close/>
                <a:moveTo>
                  <a:pt x="6577751" y="11274028"/>
                </a:moveTo>
                <a:lnTo>
                  <a:pt x="6241382" y="11274028"/>
                </a:lnTo>
                <a:lnTo>
                  <a:pt x="6241382" y="11624575"/>
                </a:lnTo>
                <a:lnTo>
                  <a:pt x="6577751" y="11624575"/>
                </a:lnTo>
                <a:close/>
                <a:moveTo>
                  <a:pt x="6577751" y="10908900"/>
                </a:moveTo>
                <a:lnTo>
                  <a:pt x="6241382" y="10908900"/>
                </a:lnTo>
                <a:lnTo>
                  <a:pt x="6241382" y="11259448"/>
                </a:lnTo>
                <a:lnTo>
                  <a:pt x="6577751" y="11259448"/>
                </a:lnTo>
                <a:close/>
                <a:moveTo>
                  <a:pt x="6577751" y="10543773"/>
                </a:moveTo>
                <a:lnTo>
                  <a:pt x="6241382" y="10543773"/>
                </a:lnTo>
                <a:lnTo>
                  <a:pt x="6241382" y="10894320"/>
                </a:lnTo>
                <a:lnTo>
                  <a:pt x="6577751" y="10894320"/>
                </a:lnTo>
                <a:close/>
                <a:moveTo>
                  <a:pt x="6577751" y="10178645"/>
                </a:moveTo>
                <a:lnTo>
                  <a:pt x="6241382" y="10178645"/>
                </a:lnTo>
                <a:lnTo>
                  <a:pt x="6241382" y="10529192"/>
                </a:lnTo>
                <a:lnTo>
                  <a:pt x="6577751" y="10529192"/>
                </a:lnTo>
                <a:close/>
                <a:moveTo>
                  <a:pt x="6577751" y="9813518"/>
                </a:moveTo>
                <a:lnTo>
                  <a:pt x="6241382" y="9813518"/>
                </a:lnTo>
                <a:lnTo>
                  <a:pt x="6241382" y="10164065"/>
                </a:lnTo>
                <a:lnTo>
                  <a:pt x="6577751" y="10164065"/>
                </a:lnTo>
                <a:close/>
                <a:moveTo>
                  <a:pt x="6577751" y="9448390"/>
                </a:moveTo>
                <a:lnTo>
                  <a:pt x="6241382" y="9448390"/>
                </a:lnTo>
                <a:lnTo>
                  <a:pt x="6241382" y="9798938"/>
                </a:lnTo>
                <a:lnTo>
                  <a:pt x="6577751" y="9798938"/>
                </a:lnTo>
                <a:close/>
                <a:moveTo>
                  <a:pt x="6577751" y="9083262"/>
                </a:moveTo>
                <a:lnTo>
                  <a:pt x="6241382" y="9083262"/>
                </a:lnTo>
                <a:lnTo>
                  <a:pt x="6241382" y="9433810"/>
                </a:lnTo>
                <a:lnTo>
                  <a:pt x="6577751" y="9433810"/>
                </a:lnTo>
                <a:close/>
                <a:moveTo>
                  <a:pt x="6577751" y="8718135"/>
                </a:moveTo>
                <a:lnTo>
                  <a:pt x="6241382" y="8718135"/>
                </a:lnTo>
                <a:lnTo>
                  <a:pt x="6241382" y="9068682"/>
                </a:lnTo>
                <a:lnTo>
                  <a:pt x="6577751" y="9068682"/>
                </a:lnTo>
                <a:close/>
                <a:moveTo>
                  <a:pt x="6577751" y="8353008"/>
                </a:moveTo>
                <a:lnTo>
                  <a:pt x="6241382" y="8353008"/>
                </a:lnTo>
                <a:lnTo>
                  <a:pt x="6241382" y="8703555"/>
                </a:lnTo>
                <a:lnTo>
                  <a:pt x="6577751" y="8703555"/>
                </a:lnTo>
                <a:close/>
                <a:moveTo>
                  <a:pt x="6577751" y="7987881"/>
                </a:moveTo>
                <a:lnTo>
                  <a:pt x="6241382" y="7987881"/>
                </a:lnTo>
                <a:lnTo>
                  <a:pt x="6241382" y="8338428"/>
                </a:lnTo>
                <a:lnTo>
                  <a:pt x="6577751" y="8338428"/>
                </a:lnTo>
                <a:close/>
                <a:moveTo>
                  <a:pt x="6577751" y="7622754"/>
                </a:moveTo>
                <a:lnTo>
                  <a:pt x="6241382" y="7622754"/>
                </a:lnTo>
                <a:lnTo>
                  <a:pt x="6241382" y="7973301"/>
                </a:lnTo>
                <a:lnTo>
                  <a:pt x="6577751" y="7973301"/>
                </a:lnTo>
                <a:close/>
                <a:moveTo>
                  <a:pt x="6577751" y="7257625"/>
                </a:moveTo>
                <a:lnTo>
                  <a:pt x="6241382" y="7257625"/>
                </a:lnTo>
                <a:lnTo>
                  <a:pt x="6241382" y="7608174"/>
                </a:lnTo>
                <a:lnTo>
                  <a:pt x="6577751" y="7608174"/>
                </a:lnTo>
                <a:close/>
                <a:moveTo>
                  <a:pt x="6577751" y="6892501"/>
                </a:moveTo>
                <a:lnTo>
                  <a:pt x="6241382" y="6892501"/>
                </a:lnTo>
                <a:lnTo>
                  <a:pt x="6241382" y="7243044"/>
                </a:lnTo>
                <a:lnTo>
                  <a:pt x="6577751" y="7243044"/>
                </a:lnTo>
                <a:close/>
                <a:moveTo>
                  <a:pt x="6577752" y="6527374"/>
                </a:moveTo>
                <a:lnTo>
                  <a:pt x="6241383" y="6527374"/>
                </a:lnTo>
                <a:lnTo>
                  <a:pt x="6241382" y="6877921"/>
                </a:lnTo>
                <a:lnTo>
                  <a:pt x="6577751" y="6877921"/>
                </a:lnTo>
                <a:close/>
                <a:moveTo>
                  <a:pt x="6577752" y="6187384"/>
                </a:moveTo>
                <a:lnTo>
                  <a:pt x="6241383" y="6187384"/>
                </a:lnTo>
                <a:lnTo>
                  <a:pt x="6241383" y="6357302"/>
                </a:lnTo>
                <a:lnTo>
                  <a:pt x="6241383" y="6512794"/>
                </a:lnTo>
                <a:lnTo>
                  <a:pt x="6577752" y="6512794"/>
                </a:lnTo>
                <a:lnTo>
                  <a:pt x="6577752" y="6357302"/>
                </a:lnTo>
                <a:close/>
                <a:moveTo>
                  <a:pt x="6577752" y="5822257"/>
                </a:moveTo>
                <a:lnTo>
                  <a:pt x="6241383" y="5822257"/>
                </a:lnTo>
                <a:lnTo>
                  <a:pt x="6241383" y="6172803"/>
                </a:lnTo>
                <a:lnTo>
                  <a:pt x="6577752" y="6172803"/>
                </a:lnTo>
                <a:close/>
                <a:moveTo>
                  <a:pt x="6577752" y="5457129"/>
                </a:moveTo>
                <a:lnTo>
                  <a:pt x="6241383" y="5457129"/>
                </a:lnTo>
                <a:lnTo>
                  <a:pt x="6241383" y="5807676"/>
                </a:lnTo>
                <a:lnTo>
                  <a:pt x="6577752" y="5807676"/>
                </a:lnTo>
                <a:close/>
                <a:moveTo>
                  <a:pt x="6577752" y="5092001"/>
                </a:moveTo>
                <a:lnTo>
                  <a:pt x="6241383" y="5092001"/>
                </a:lnTo>
                <a:lnTo>
                  <a:pt x="6241383" y="5442548"/>
                </a:lnTo>
                <a:lnTo>
                  <a:pt x="6577752" y="5442548"/>
                </a:lnTo>
                <a:close/>
                <a:moveTo>
                  <a:pt x="6577752" y="4726873"/>
                </a:moveTo>
                <a:lnTo>
                  <a:pt x="6241383" y="4726873"/>
                </a:lnTo>
                <a:lnTo>
                  <a:pt x="6241383" y="5077421"/>
                </a:lnTo>
                <a:lnTo>
                  <a:pt x="6577752" y="5077421"/>
                </a:lnTo>
                <a:close/>
                <a:moveTo>
                  <a:pt x="6577752" y="4361746"/>
                </a:moveTo>
                <a:lnTo>
                  <a:pt x="6241383" y="4361746"/>
                </a:lnTo>
                <a:lnTo>
                  <a:pt x="6241383" y="4712293"/>
                </a:lnTo>
                <a:lnTo>
                  <a:pt x="6577752" y="4712293"/>
                </a:lnTo>
                <a:close/>
                <a:moveTo>
                  <a:pt x="6577752" y="3996618"/>
                </a:moveTo>
                <a:lnTo>
                  <a:pt x="6241383" y="3996618"/>
                </a:lnTo>
                <a:lnTo>
                  <a:pt x="6241383" y="4347165"/>
                </a:lnTo>
                <a:lnTo>
                  <a:pt x="6577752" y="4347165"/>
                </a:lnTo>
                <a:close/>
                <a:moveTo>
                  <a:pt x="6577752" y="3631491"/>
                </a:moveTo>
                <a:lnTo>
                  <a:pt x="6241383" y="3631491"/>
                </a:lnTo>
                <a:lnTo>
                  <a:pt x="6241383" y="3982038"/>
                </a:lnTo>
                <a:lnTo>
                  <a:pt x="6577752" y="3982038"/>
                </a:lnTo>
                <a:close/>
                <a:moveTo>
                  <a:pt x="6577752" y="3266363"/>
                </a:moveTo>
                <a:lnTo>
                  <a:pt x="6241383" y="3266363"/>
                </a:lnTo>
                <a:lnTo>
                  <a:pt x="6241383" y="3616911"/>
                </a:lnTo>
                <a:lnTo>
                  <a:pt x="6577752" y="3616911"/>
                </a:lnTo>
                <a:close/>
                <a:moveTo>
                  <a:pt x="6577752" y="2901235"/>
                </a:moveTo>
                <a:lnTo>
                  <a:pt x="6241383" y="2901235"/>
                </a:lnTo>
                <a:lnTo>
                  <a:pt x="6241383" y="3251783"/>
                </a:lnTo>
                <a:lnTo>
                  <a:pt x="6577752" y="3251783"/>
                </a:lnTo>
                <a:close/>
                <a:moveTo>
                  <a:pt x="6577752" y="2536108"/>
                </a:moveTo>
                <a:lnTo>
                  <a:pt x="6241383" y="2536108"/>
                </a:lnTo>
                <a:lnTo>
                  <a:pt x="6241383" y="2886655"/>
                </a:lnTo>
                <a:lnTo>
                  <a:pt x="6577752" y="2886655"/>
                </a:lnTo>
                <a:close/>
                <a:moveTo>
                  <a:pt x="6577752" y="2170981"/>
                </a:moveTo>
                <a:lnTo>
                  <a:pt x="6241383" y="2170981"/>
                </a:lnTo>
                <a:lnTo>
                  <a:pt x="6241383" y="2521528"/>
                </a:lnTo>
                <a:lnTo>
                  <a:pt x="6577752" y="2521528"/>
                </a:lnTo>
                <a:close/>
                <a:moveTo>
                  <a:pt x="6577752" y="1805854"/>
                </a:moveTo>
                <a:lnTo>
                  <a:pt x="6241383" y="1805854"/>
                </a:lnTo>
                <a:lnTo>
                  <a:pt x="6241383" y="2156401"/>
                </a:lnTo>
                <a:lnTo>
                  <a:pt x="6577752" y="2156401"/>
                </a:lnTo>
                <a:close/>
                <a:moveTo>
                  <a:pt x="6577752" y="1440727"/>
                </a:moveTo>
                <a:lnTo>
                  <a:pt x="6241383" y="1440727"/>
                </a:lnTo>
                <a:lnTo>
                  <a:pt x="6241383" y="1791274"/>
                </a:lnTo>
                <a:lnTo>
                  <a:pt x="6577752" y="1791274"/>
                </a:lnTo>
                <a:close/>
                <a:moveTo>
                  <a:pt x="6577752" y="1075598"/>
                </a:moveTo>
                <a:lnTo>
                  <a:pt x="6241383" y="1075598"/>
                </a:lnTo>
                <a:lnTo>
                  <a:pt x="6241383" y="1426147"/>
                </a:lnTo>
                <a:lnTo>
                  <a:pt x="6577752" y="1426147"/>
                </a:lnTo>
                <a:close/>
                <a:moveTo>
                  <a:pt x="6577752" y="710474"/>
                </a:moveTo>
                <a:lnTo>
                  <a:pt x="6241383" y="710474"/>
                </a:lnTo>
                <a:lnTo>
                  <a:pt x="6241383" y="1061017"/>
                </a:lnTo>
                <a:lnTo>
                  <a:pt x="6577752" y="1061017"/>
                </a:lnTo>
                <a:close/>
                <a:moveTo>
                  <a:pt x="6577753" y="345347"/>
                </a:moveTo>
                <a:lnTo>
                  <a:pt x="6241384" y="345347"/>
                </a:lnTo>
                <a:lnTo>
                  <a:pt x="6241383" y="695894"/>
                </a:lnTo>
                <a:lnTo>
                  <a:pt x="6577752" y="695894"/>
                </a:lnTo>
                <a:close/>
                <a:moveTo>
                  <a:pt x="6929342" y="12004284"/>
                </a:moveTo>
                <a:lnTo>
                  <a:pt x="6592971" y="12004284"/>
                </a:lnTo>
                <a:lnTo>
                  <a:pt x="6592971" y="12354830"/>
                </a:lnTo>
                <a:lnTo>
                  <a:pt x="6929342" y="12354830"/>
                </a:lnTo>
                <a:close/>
                <a:moveTo>
                  <a:pt x="6929342" y="11639156"/>
                </a:moveTo>
                <a:lnTo>
                  <a:pt x="6592971" y="11639156"/>
                </a:lnTo>
                <a:lnTo>
                  <a:pt x="6592971" y="11989703"/>
                </a:lnTo>
                <a:lnTo>
                  <a:pt x="6929342" y="11989703"/>
                </a:lnTo>
                <a:close/>
                <a:moveTo>
                  <a:pt x="6929342" y="11274028"/>
                </a:moveTo>
                <a:lnTo>
                  <a:pt x="6592971" y="11274028"/>
                </a:lnTo>
                <a:lnTo>
                  <a:pt x="6592971" y="11624575"/>
                </a:lnTo>
                <a:lnTo>
                  <a:pt x="6929342" y="11624575"/>
                </a:lnTo>
                <a:close/>
                <a:moveTo>
                  <a:pt x="6929342" y="10908900"/>
                </a:moveTo>
                <a:lnTo>
                  <a:pt x="6592971" y="10908900"/>
                </a:lnTo>
                <a:lnTo>
                  <a:pt x="6592971" y="11259448"/>
                </a:lnTo>
                <a:lnTo>
                  <a:pt x="6929342" y="11259448"/>
                </a:lnTo>
                <a:close/>
                <a:moveTo>
                  <a:pt x="6929342" y="10543773"/>
                </a:moveTo>
                <a:lnTo>
                  <a:pt x="6592971" y="10543773"/>
                </a:lnTo>
                <a:lnTo>
                  <a:pt x="6592971" y="10894320"/>
                </a:lnTo>
                <a:lnTo>
                  <a:pt x="6929342" y="10894320"/>
                </a:lnTo>
                <a:close/>
                <a:moveTo>
                  <a:pt x="6929342" y="10178645"/>
                </a:moveTo>
                <a:lnTo>
                  <a:pt x="6592971" y="10178645"/>
                </a:lnTo>
                <a:lnTo>
                  <a:pt x="6592971" y="10529192"/>
                </a:lnTo>
                <a:lnTo>
                  <a:pt x="6929342" y="10529192"/>
                </a:lnTo>
                <a:close/>
                <a:moveTo>
                  <a:pt x="6929342" y="9813518"/>
                </a:moveTo>
                <a:lnTo>
                  <a:pt x="6592971" y="9813518"/>
                </a:lnTo>
                <a:lnTo>
                  <a:pt x="6592971" y="10164065"/>
                </a:lnTo>
                <a:lnTo>
                  <a:pt x="6929342" y="10164065"/>
                </a:lnTo>
                <a:close/>
                <a:moveTo>
                  <a:pt x="6929342" y="9448390"/>
                </a:moveTo>
                <a:lnTo>
                  <a:pt x="6592971" y="9448390"/>
                </a:lnTo>
                <a:lnTo>
                  <a:pt x="6592971" y="9798938"/>
                </a:lnTo>
                <a:lnTo>
                  <a:pt x="6929342" y="9798938"/>
                </a:lnTo>
                <a:close/>
                <a:moveTo>
                  <a:pt x="6929342" y="9083262"/>
                </a:moveTo>
                <a:lnTo>
                  <a:pt x="6592971" y="9083262"/>
                </a:lnTo>
                <a:lnTo>
                  <a:pt x="6592971" y="9433810"/>
                </a:lnTo>
                <a:lnTo>
                  <a:pt x="6929342" y="9433810"/>
                </a:lnTo>
                <a:close/>
                <a:moveTo>
                  <a:pt x="6929342" y="8718135"/>
                </a:moveTo>
                <a:lnTo>
                  <a:pt x="6592971" y="8718135"/>
                </a:lnTo>
                <a:lnTo>
                  <a:pt x="6592971" y="9068682"/>
                </a:lnTo>
                <a:lnTo>
                  <a:pt x="6929342" y="9068682"/>
                </a:lnTo>
                <a:close/>
                <a:moveTo>
                  <a:pt x="6929342" y="8353008"/>
                </a:moveTo>
                <a:lnTo>
                  <a:pt x="6592971" y="8353008"/>
                </a:lnTo>
                <a:lnTo>
                  <a:pt x="6592971" y="8703555"/>
                </a:lnTo>
                <a:lnTo>
                  <a:pt x="6929342" y="8703555"/>
                </a:lnTo>
                <a:close/>
                <a:moveTo>
                  <a:pt x="6929342" y="7987881"/>
                </a:moveTo>
                <a:lnTo>
                  <a:pt x="6592971" y="7987881"/>
                </a:lnTo>
                <a:lnTo>
                  <a:pt x="6592971" y="8338428"/>
                </a:lnTo>
                <a:lnTo>
                  <a:pt x="6929342" y="8338428"/>
                </a:lnTo>
                <a:close/>
                <a:moveTo>
                  <a:pt x="6929342" y="7622754"/>
                </a:moveTo>
                <a:lnTo>
                  <a:pt x="6592971" y="7622754"/>
                </a:lnTo>
                <a:lnTo>
                  <a:pt x="6592971" y="7973301"/>
                </a:lnTo>
                <a:lnTo>
                  <a:pt x="6929342" y="7973301"/>
                </a:lnTo>
                <a:close/>
                <a:moveTo>
                  <a:pt x="6929342" y="7257625"/>
                </a:moveTo>
                <a:lnTo>
                  <a:pt x="6592971" y="7257625"/>
                </a:lnTo>
                <a:lnTo>
                  <a:pt x="6592971" y="7608174"/>
                </a:lnTo>
                <a:lnTo>
                  <a:pt x="6929342" y="7608174"/>
                </a:lnTo>
                <a:close/>
                <a:moveTo>
                  <a:pt x="6929342" y="6892501"/>
                </a:moveTo>
                <a:lnTo>
                  <a:pt x="6592971" y="6892501"/>
                </a:lnTo>
                <a:lnTo>
                  <a:pt x="6592971" y="7243044"/>
                </a:lnTo>
                <a:lnTo>
                  <a:pt x="6929342" y="7243044"/>
                </a:lnTo>
                <a:close/>
                <a:moveTo>
                  <a:pt x="6929342" y="6527374"/>
                </a:moveTo>
                <a:lnTo>
                  <a:pt x="6592973" y="6527374"/>
                </a:lnTo>
                <a:lnTo>
                  <a:pt x="6592971" y="6877921"/>
                </a:lnTo>
                <a:lnTo>
                  <a:pt x="6929342" y="6877921"/>
                </a:lnTo>
                <a:close/>
                <a:moveTo>
                  <a:pt x="6929342" y="6187384"/>
                </a:moveTo>
                <a:lnTo>
                  <a:pt x="6592973" y="6187384"/>
                </a:lnTo>
                <a:lnTo>
                  <a:pt x="6592973" y="6512794"/>
                </a:lnTo>
                <a:lnTo>
                  <a:pt x="6929342" y="6512794"/>
                </a:lnTo>
                <a:close/>
                <a:moveTo>
                  <a:pt x="6929343" y="5822257"/>
                </a:moveTo>
                <a:lnTo>
                  <a:pt x="6592972" y="5822257"/>
                </a:lnTo>
                <a:lnTo>
                  <a:pt x="6592972" y="6172803"/>
                </a:lnTo>
                <a:lnTo>
                  <a:pt x="6929343" y="6172803"/>
                </a:lnTo>
                <a:close/>
                <a:moveTo>
                  <a:pt x="6929343" y="5457129"/>
                </a:moveTo>
                <a:lnTo>
                  <a:pt x="6592972" y="5457129"/>
                </a:lnTo>
                <a:lnTo>
                  <a:pt x="6592972" y="5807676"/>
                </a:lnTo>
                <a:lnTo>
                  <a:pt x="6929343" y="5807676"/>
                </a:lnTo>
                <a:close/>
                <a:moveTo>
                  <a:pt x="6929343" y="5092001"/>
                </a:moveTo>
                <a:lnTo>
                  <a:pt x="6592972" y="5092001"/>
                </a:lnTo>
                <a:lnTo>
                  <a:pt x="6592972" y="5442548"/>
                </a:lnTo>
                <a:lnTo>
                  <a:pt x="6929343" y="5442548"/>
                </a:lnTo>
                <a:close/>
                <a:moveTo>
                  <a:pt x="6929343" y="4726873"/>
                </a:moveTo>
                <a:lnTo>
                  <a:pt x="6592972" y="4726873"/>
                </a:lnTo>
                <a:lnTo>
                  <a:pt x="6592972" y="5077421"/>
                </a:lnTo>
                <a:lnTo>
                  <a:pt x="6929343" y="5077421"/>
                </a:lnTo>
                <a:close/>
                <a:moveTo>
                  <a:pt x="6929343" y="4361746"/>
                </a:moveTo>
                <a:lnTo>
                  <a:pt x="6592972" y="4361746"/>
                </a:lnTo>
                <a:lnTo>
                  <a:pt x="6592972" y="4712293"/>
                </a:lnTo>
                <a:lnTo>
                  <a:pt x="6929343" y="4712293"/>
                </a:lnTo>
                <a:close/>
                <a:moveTo>
                  <a:pt x="6929343" y="3996618"/>
                </a:moveTo>
                <a:lnTo>
                  <a:pt x="6592972" y="3996618"/>
                </a:lnTo>
                <a:lnTo>
                  <a:pt x="6592972" y="4347165"/>
                </a:lnTo>
                <a:lnTo>
                  <a:pt x="6929343" y="4347165"/>
                </a:lnTo>
                <a:close/>
                <a:moveTo>
                  <a:pt x="6929343" y="3631491"/>
                </a:moveTo>
                <a:lnTo>
                  <a:pt x="6592972" y="3631491"/>
                </a:lnTo>
                <a:lnTo>
                  <a:pt x="6592972" y="3982038"/>
                </a:lnTo>
                <a:lnTo>
                  <a:pt x="6929343" y="3982038"/>
                </a:lnTo>
                <a:close/>
                <a:moveTo>
                  <a:pt x="6929343" y="3266363"/>
                </a:moveTo>
                <a:lnTo>
                  <a:pt x="6592972" y="3266363"/>
                </a:lnTo>
                <a:lnTo>
                  <a:pt x="6592972" y="3616911"/>
                </a:lnTo>
                <a:lnTo>
                  <a:pt x="6929343" y="3616911"/>
                </a:lnTo>
                <a:close/>
                <a:moveTo>
                  <a:pt x="6929343" y="2901235"/>
                </a:moveTo>
                <a:lnTo>
                  <a:pt x="6592972" y="2901235"/>
                </a:lnTo>
                <a:lnTo>
                  <a:pt x="6592972" y="3251783"/>
                </a:lnTo>
                <a:lnTo>
                  <a:pt x="6929343" y="3251783"/>
                </a:lnTo>
                <a:close/>
                <a:moveTo>
                  <a:pt x="6929343" y="2536108"/>
                </a:moveTo>
                <a:lnTo>
                  <a:pt x="6592972" y="2536108"/>
                </a:lnTo>
                <a:lnTo>
                  <a:pt x="6592972" y="2886655"/>
                </a:lnTo>
                <a:lnTo>
                  <a:pt x="6929343" y="2886655"/>
                </a:lnTo>
                <a:close/>
                <a:moveTo>
                  <a:pt x="6929343" y="2170981"/>
                </a:moveTo>
                <a:lnTo>
                  <a:pt x="6592972" y="2170981"/>
                </a:lnTo>
                <a:lnTo>
                  <a:pt x="6592972" y="2521528"/>
                </a:lnTo>
                <a:lnTo>
                  <a:pt x="6929343" y="2521528"/>
                </a:lnTo>
                <a:close/>
                <a:moveTo>
                  <a:pt x="6929343" y="1805854"/>
                </a:moveTo>
                <a:lnTo>
                  <a:pt x="6592972" y="1805854"/>
                </a:lnTo>
                <a:lnTo>
                  <a:pt x="6592972" y="2156401"/>
                </a:lnTo>
                <a:lnTo>
                  <a:pt x="6929343" y="2156401"/>
                </a:lnTo>
                <a:close/>
                <a:moveTo>
                  <a:pt x="6929343" y="1440727"/>
                </a:moveTo>
                <a:lnTo>
                  <a:pt x="6592972" y="1440727"/>
                </a:lnTo>
                <a:lnTo>
                  <a:pt x="6592972" y="1791274"/>
                </a:lnTo>
                <a:lnTo>
                  <a:pt x="6929343" y="1791274"/>
                </a:lnTo>
                <a:close/>
                <a:moveTo>
                  <a:pt x="6929343" y="1075598"/>
                </a:moveTo>
                <a:lnTo>
                  <a:pt x="6592972" y="1075598"/>
                </a:lnTo>
                <a:lnTo>
                  <a:pt x="6592972" y="1426147"/>
                </a:lnTo>
                <a:lnTo>
                  <a:pt x="6929343" y="1426147"/>
                </a:lnTo>
                <a:close/>
                <a:moveTo>
                  <a:pt x="6929343" y="710474"/>
                </a:moveTo>
                <a:lnTo>
                  <a:pt x="6592972" y="710474"/>
                </a:lnTo>
                <a:lnTo>
                  <a:pt x="6592972" y="1061017"/>
                </a:lnTo>
                <a:lnTo>
                  <a:pt x="6929343" y="1061017"/>
                </a:lnTo>
                <a:close/>
                <a:moveTo>
                  <a:pt x="6929343" y="345347"/>
                </a:moveTo>
                <a:lnTo>
                  <a:pt x="6592974" y="345347"/>
                </a:lnTo>
                <a:lnTo>
                  <a:pt x="6592972" y="695894"/>
                </a:lnTo>
                <a:lnTo>
                  <a:pt x="6929343" y="695894"/>
                </a:lnTo>
                <a:close/>
                <a:moveTo>
                  <a:pt x="7119717" y="330767"/>
                </a:moveTo>
                <a:lnTo>
                  <a:pt x="7119717" y="345347"/>
                </a:lnTo>
                <a:lnTo>
                  <a:pt x="6944563" y="345347"/>
                </a:lnTo>
                <a:lnTo>
                  <a:pt x="6944563" y="695894"/>
                </a:lnTo>
                <a:lnTo>
                  <a:pt x="7119717" y="695894"/>
                </a:lnTo>
                <a:lnTo>
                  <a:pt x="7119717" y="710474"/>
                </a:lnTo>
                <a:lnTo>
                  <a:pt x="6944563" y="710474"/>
                </a:lnTo>
                <a:lnTo>
                  <a:pt x="6944563" y="1061017"/>
                </a:lnTo>
                <a:lnTo>
                  <a:pt x="7119717" y="1061017"/>
                </a:lnTo>
                <a:lnTo>
                  <a:pt x="7119717" y="1075598"/>
                </a:lnTo>
                <a:lnTo>
                  <a:pt x="6944563" y="1075598"/>
                </a:lnTo>
                <a:lnTo>
                  <a:pt x="6944563" y="1426147"/>
                </a:lnTo>
                <a:lnTo>
                  <a:pt x="7119717" y="1426147"/>
                </a:lnTo>
                <a:lnTo>
                  <a:pt x="7119717" y="1440727"/>
                </a:lnTo>
                <a:lnTo>
                  <a:pt x="6944563" y="1440727"/>
                </a:lnTo>
                <a:lnTo>
                  <a:pt x="6944563" y="1791274"/>
                </a:lnTo>
                <a:lnTo>
                  <a:pt x="7119717" y="1791274"/>
                </a:lnTo>
                <a:lnTo>
                  <a:pt x="7119717" y="1805854"/>
                </a:lnTo>
                <a:lnTo>
                  <a:pt x="6944563" y="1805854"/>
                </a:lnTo>
                <a:lnTo>
                  <a:pt x="6944563" y="2156401"/>
                </a:lnTo>
                <a:lnTo>
                  <a:pt x="7119717" y="2156401"/>
                </a:lnTo>
                <a:lnTo>
                  <a:pt x="7119717" y="2170981"/>
                </a:lnTo>
                <a:lnTo>
                  <a:pt x="6944563" y="2170981"/>
                </a:lnTo>
                <a:lnTo>
                  <a:pt x="6944563" y="2521528"/>
                </a:lnTo>
                <a:lnTo>
                  <a:pt x="7119717" y="2521528"/>
                </a:lnTo>
                <a:lnTo>
                  <a:pt x="7119717" y="2536108"/>
                </a:lnTo>
                <a:lnTo>
                  <a:pt x="6944563" y="2536108"/>
                </a:lnTo>
                <a:lnTo>
                  <a:pt x="6944563" y="2886655"/>
                </a:lnTo>
                <a:lnTo>
                  <a:pt x="7119717" y="2886655"/>
                </a:lnTo>
                <a:lnTo>
                  <a:pt x="7119717" y="2901235"/>
                </a:lnTo>
                <a:lnTo>
                  <a:pt x="6944563" y="2901235"/>
                </a:lnTo>
                <a:lnTo>
                  <a:pt x="6944563" y="3251783"/>
                </a:lnTo>
                <a:lnTo>
                  <a:pt x="7119717" y="3251783"/>
                </a:lnTo>
                <a:lnTo>
                  <a:pt x="7119717" y="3266363"/>
                </a:lnTo>
                <a:lnTo>
                  <a:pt x="6944563" y="3266363"/>
                </a:lnTo>
                <a:lnTo>
                  <a:pt x="6944563" y="3616911"/>
                </a:lnTo>
                <a:lnTo>
                  <a:pt x="7119717" y="3616911"/>
                </a:lnTo>
                <a:lnTo>
                  <a:pt x="7119717" y="3631491"/>
                </a:lnTo>
                <a:lnTo>
                  <a:pt x="6944563" y="3631491"/>
                </a:lnTo>
                <a:lnTo>
                  <a:pt x="6944563" y="3982038"/>
                </a:lnTo>
                <a:lnTo>
                  <a:pt x="7119717" y="3982038"/>
                </a:lnTo>
                <a:lnTo>
                  <a:pt x="7119717" y="3996618"/>
                </a:lnTo>
                <a:lnTo>
                  <a:pt x="6944563" y="3996618"/>
                </a:lnTo>
                <a:lnTo>
                  <a:pt x="6944563" y="4347165"/>
                </a:lnTo>
                <a:lnTo>
                  <a:pt x="7119717" y="4347165"/>
                </a:lnTo>
                <a:lnTo>
                  <a:pt x="7119717" y="4361746"/>
                </a:lnTo>
                <a:lnTo>
                  <a:pt x="6944563" y="4361746"/>
                </a:lnTo>
                <a:lnTo>
                  <a:pt x="6944563" y="4712293"/>
                </a:lnTo>
                <a:lnTo>
                  <a:pt x="7119717" y="4712293"/>
                </a:lnTo>
                <a:lnTo>
                  <a:pt x="7119717" y="4726873"/>
                </a:lnTo>
                <a:lnTo>
                  <a:pt x="6944563" y="4726873"/>
                </a:lnTo>
                <a:lnTo>
                  <a:pt x="6944563" y="5077421"/>
                </a:lnTo>
                <a:lnTo>
                  <a:pt x="7119717" y="5077421"/>
                </a:lnTo>
                <a:lnTo>
                  <a:pt x="7119717" y="5092001"/>
                </a:lnTo>
                <a:lnTo>
                  <a:pt x="6944563" y="5092001"/>
                </a:lnTo>
                <a:lnTo>
                  <a:pt x="6944563" y="5442548"/>
                </a:lnTo>
                <a:lnTo>
                  <a:pt x="7119717" y="5442548"/>
                </a:lnTo>
                <a:lnTo>
                  <a:pt x="7119717" y="5457129"/>
                </a:lnTo>
                <a:lnTo>
                  <a:pt x="6944563" y="5457129"/>
                </a:lnTo>
                <a:lnTo>
                  <a:pt x="6944563" y="5807676"/>
                </a:lnTo>
                <a:lnTo>
                  <a:pt x="7119717" y="5807676"/>
                </a:lnTo>
                <a:lnTo>
                  <a:pt x="7119717" y="5822257"/>
                </a:lnTo>
                <a:lnTo>
                  <a:pt x="6944563" y="5822257"/>
                </a:lnTo>
                <a:lnTo>
                  <a:pt x="6944563" y="6172803"/>
                </a:lnTo>
                <a:lnTo>
                  <a:pt x="7119717" y="6172803"/>
                </a:lnTo>
                <a:lnTo>
                  <a:pt x="7119717" y="6187384"/>
                </a:lnTo>
                <a:lnTo>
                  <a:pt x="6944563" y="6187384"/>
                </a:lnTo>
                <a:lnTo>
                  <a:pt x="6944563" y="6357302"/>
                </a:lnTo>
                <a:lnTo>
                  <a:pt x="6944562" y="6357302"/>
                </a:lnTo>
                <a:lnTo>
                  <a:pt x="6944562" y="6512794"/>
                </a:lnTo>
                <a:lnTo>
                  <a:pt x="7119716" y="6512794"/>
                </a:lnTo>
                <a:lnTo>
                  <a:pt x="7119716" y="6527374"/>
                </a:lnTo>
                <a:lnTo>
                  <a:pt x="6944562" y="6527374"/>
                </a:lnTo>
                <a:lnTo>
                  <a:pt x="6944562" y="6877921"/>
                </a:lnTo>
                <a:lnTo>
                  <a:pt x="7119716" y="6877921"/>
                </a:lnTo>
                <a:lnTo>
                  <a:pt x="7119716" y="6892501"/>
                </a:lnTo>
                <a:lnTo>
                  <a:pt x="6944562" y="6892501"/>
                </a:lnTo>
                <a:lnTo>
                  <a:pt x="6944562" y="7243044"/>
                </a:lnTo>
                <a:lnTo>
                  <a:pt x="7119716" y="7243044"/>
                </a:lnTo>
                <a:lnTo>
                  <a:pt x="7119716" y="7257625"/>
                </a:lnTo>
                <a:lnTo>
                  <a:pt x="6944562" y="7257625"/>
                </a:lnTo>
                <a:lnTo>
                  <a:pt x="6944562" y="7608174"/>
                </a:lnTo>
                <a:lnTo>
                  <a:pt x="7119716" y="7608174"/>
                </a:lnTo>
                <a:lnTo>
                  <a:pt x="7119716" y="7622754"/>
                </a:lnTo>
                <a:lnTo>
                  <a:pt x="6944562" y="7622754"/>
                </a:lnTo>
                <a:lnTo>
                  <a:pt x="6944562" y="7973301"/>
                </a:lnTo>
                <a:lnTo>
                  <a:pt x="7119716" y="7973301"/>
                </a:lnTo>
                <a:lnTo>
                  <a:pt x="7119716" y="7987881"/>
                </a:lnTo>
                <a:lnTo>
                  <a:pt x="6944562" y="7987881"/>
                </a:lnTo>
                <a:lnTo>
                  <a:pt x="6944562" y="8338428"/>
                </a:lnTo>
                <a:lnTo>
                  <a:pt x="7119716" y="8338428"/>
                </a:lnTo>
                <a:lnTo>
                  <a:pt x="7119716" y="8353008"/>
                </a:lnTo>
                <a:lnTo>
                  <a:pt x="6944562" y="8353008"/>
                </a:lnTo>
                <a:lnTo>
                  <a:pt x="6944562" y="8703555"/>
                </a:lnTo>
                <a:lnTo>
                  <a:pt x="7119716" y="8703555"/>
                </a:lnTo>
                <a:lnTo>
                  <a:pt x="7119716" y="8718135"/>
                </a:lnTo>
                <a:lnTo>
                  <a:pt x="6944562" y="8718135"/>
                </a:lnTo>
                <a:lnTo>
                  <a:pt x="6944562" y="9068682"/>
                </a:lnTo>
                <a:lnTo>
                  <a:pt x="7119716" y="9068682"/>
                </a:lnTo>
                <a:lnTo>
                  <a:pt x="7119716" y="9083262"/>
                </a:lnTo>
                <a:lnTo>
                  <a:pt x="6944562" y="9083262"/>
                </a:lnTo>
                <a:lnTo>
                  <a:pt x="6944562" y="9433810"/>
                </a:lnTo>
                <a:lnTo>
                  <a:pt x="7119716" y="9433810"/>
                </a:lnTo>
                <a:lnTo>
                  <a:pt x="7119716" y="9448390"/>
                </a:lnTo>
                <a:lnTo>
                  <a:pt x="6944562" y="9448390"/>
                </a:lnTo>
                <a:lnTo>
                  <a:pt x="6944562" y="9798938"/>
                </a:lnTo>
                <a:lnTo>
                  <a:pt x="7119716" y="9798938"/>
                </a:lnTo>
                <a:lnTo>
                  <a:pt x="7119716" y="9813518"/>
                </a:lnTo>
                <a:lnTo>
                  <a:pt x="6944562" y="9813518"/>
                </a:lnTo>
                <a:lnTo>
                  <a:pt x="6944562" y="10164065"/>
                </a:lnTo>
                <a:lnTo>
                  <a:pt x="7119716" y="10164065"/>
                </a:lnTo>
                <a:lnTo>
                  <a:pt x="7119716" y="10178645"/>
                </a:lnTo>
                <a:lnTo>
                  <a:pt x="6944562" y="10178645"/>
                </a:lnTo>
                <a:lnTo>
                  <a:pt x="6944562" y="10529192"/>
                </a:lnTo>
                <a:lnTo>
                  <a:pt x="7119716" y="10529192"/>
                </a:lnTo>
                <a:lnTo>
                  <a:pt x="7119716" y="10543773"/>
                </a:lnTo>
                <a:lnTo>
                  <a:pt x="6944562" y="10543773"/>
                </a:lnTo>
                <a:lnTo>
                  <a:pt x="6944562" y="10894320"/>
                </a:lnTo>
                <a:lnTo>
                  <a:pt x="7119716" y="10894320"/>
                </a:lnTo>
                <a:lnTo>
                  <a:pt x="7119716" y="10908900"/>
                </a:lnTo>
                <a:lnTo>
                  <a:pt x="6944562" y="10908900"/>
                </a:lnTo>
                <a:lnTo>
                  <a:pt x="6944562" y="11259448"/>
                </a:lnTo>
                <a:lnTo>
                  <a:pt x="7119716" y="11259448"/>
                </a:lnTo>
                <a:lnTo>
                  <a:pt x="7119716" y="11274028"/>
                </a:lnTo>
                <a:lnTo>
                  <a:pt x="6944562" y="11274028"/>
                </a:lnTo>
                <a:lnTo>
                  <a:pt x="6944562" y="11624575"/>
                </a:lnTo>
                <a:lnTo>
                  <a:pt x="7119716" y="11624575"/>
                </a:lnTo>
                <a:lnTo>
                  <a:pt x="7119716" y="11639156"/>
                </a:lnTo>
                <a:lnTo>
                  <a:pt x="6944562" y="11639156"/>
                </a:lnTo>
                <a:lnTo>
                  <a:pt x="6944562" y="11989703"/>
                </a:lnTo>
                <a:lnTo>
                  <a:pt x="7119716" y="11989703"/>
                </a:lnTo>
                <a:lnTo>
                  <a:pt x="7119716" y="12004284"/>
                </a:lnTo>
                <a:lnTo>
                  <a:pt x="6944562" y="12004284"/>
                </a:lnTo>
                <a:lnTo>
                  <a:pt x="6944562" y="12354830"/>
                </a:lnTo>
                <a:lnTo>
                  <a:pt x="7119716" y="12354830"/>
                </a:lnTo>
                <a:lnTo>
                  <a:pt x="7119716" y="12369411"/>
                </a:lnTo>
                <a:lnTo>
                  <a:pt x="6944562" y="12369411"/>
                </a:lnTo>
                <a:lnTo>
                  <a:pt x="6944562" y="12539329"/>
                </a:lnTo>
                <a:lnTo>
                  <a:pt x="6929342" y="12539329"/>
                </a:lnTo>
                <a:lnTo>
                  <a:pt x="6929342" y="12369411"/>
                </a:lnTo>
                <a:lnTo>
                  <a:pt x="6592971" y="12369411"/>
                </a:lnTo>
                <a:lnTo>
                  <a:pt x="6592971" y="12539329"/>
                </a:lnTo>
                <a:lnTo>
                  <a:pt x="6577751" y="12539329"/>
                </a:lnTo>
                <a:lnTo>
                  <a:pt x="6577751" y="12369411"/>
                </a:lnTo>
                <a:lnTo>
                  <a:pt x="6241382" y="12369411"/>
                </a:lnTo>
                <a:lnTo>
                  <a:pt x="6241382" y="12539329"/>
                </a:lnTo>
                <a:lnTo>
                  <a:pt x="6226162" y="12539329"/>
                </a:lnTo>
                <a:lnTo>
                  <a:pt x="6226162" y="12369411"/>
                </a:lnTo>
                <a:lnTo>
                  <a:pt x="5889793" y="12369412"/>
                </a:lnTo>
                <a:lnTo>
                  <a:pt x="5889793" y="12539329"/>
                </a:lnTo>
                <a:lnTo>
                  <a:pt x="5874573" y="12539329"/>
                </a:lnTo>
                <a:lnTo>
                  <a:pt x="5874573" y="12369412"/>
                </a:lnTo>
                <a:lnTo>
                  <a:pt x="5538203" y="12369412"/>
                </a:lnTo>
                <a:lnTo>
                  <a:pt x="5538203" y="12539329"/>
                </a:lnTo>
                <a:lnTo>
                  <a:pt x="5522983" y="12539329"/>
                </a:lnTo>
                <a:lnTo>
                  <a:pt x="5522983" y="12369412"/>
                </a:lnTo>
                <a:lnTo>
                  <a:pt x="5186613" y="12369412"/>
                </a:lnTo>
                <a:lnTo>
                  <a:pt x="5186613" y="12539329"/>
                </a:lnTo>
                <a:lnTo>
                  <a:pt x="5171393" y="12539329"/>
                </a:lnTo>
                <a:lnTo>
                  <a:pt x="5171393" y="12369412"/>
                </a:lnTo>
                <a:lnTo>
                  <a:pt x="4835023" y="12369410"/>
                </a:lnTo>
                <a:lnTo>
                  <a:pt x="4835023" y="12539329"/>
                </a:lnTo>
                <a:lnTo>
                  <a:pt x="4819803" y="12539329"/>
                </a:lnTo>
                <a:lnTo>
                  <a:pt x="4819803" y="12369410"/>
                </a:lnTo>
                <a:lnTo>
                  <a:pt x="4483433" y="12369410"/>
                </a:lnTo>
                <a:lnTo>
                  <a:pt x="4483433" y="12539329"/>
                </a:lnTo>
                <a:lnTo>
                  <a:pt x="4468213" y="12539329"/>
                </a:lnTo>
                <a:lnTo>
                  <a:pt x="4468213" y="12369410"/>
                </a:lnTo>
                <a:lnTo>
                  <a:pt x="4131843" y="12369410"/>
                </a:lnTo>
                <a:lnTo>
                  <a:pt x="4131843" y="12539329"/>
                </a:lnTo>
                <a:lnTo>
                  <a:pt x="4116623" y="12539329"/>
                </a:lnTo>
                <a:lnTo>
                  <a:pt x="4116623" y="12369410"/>
                </a:lnTo>
                <a:lnTo>
                  <a:pt x="3780250" y="12369410"/>
                </a:lnTo>
                <a:lnTo>
                  <a:pt x="3780250" y="12539329"/>
                </a:lnTo>
                <a:lnTo>
                  <a:pt x="3765030" y="12539329"/>
                </a:lnTo>
                <a:lnTo>
                  <a:pt x="3765030" y="12369410"/>
                </a:lnTo>
                <a:lnTo>
                  <a:pt x="3586162" y="12369410"/>
                </a:lnTo>
                <a:lnTo>
                  <a:pt x="3586162" y="12369411"/>
                </a:lnTo>
                <a:lnTo>
                  <a:pt x="3411008" y="12369411"/>
                </a:lnTo>
                <a:lnTo>
                  <a:pt x="3411008" y="12539329"/>
                </a:lnTo>
                <a:lnTo>
                  <a:pt x="3395788" y="12539329"/>
                </a:lnTo>
                <a:lnTo>
                  <a:pt x="3395788" y="12369411"/>
                </a:lnTo>
                <a:lnTo>
                  <a:pt x="3059418" y="12369411"/>
                </a:lnTo>
                <a:lnTo>
                  <a:pt x="3059418" y="12539329"/>
                </a:lnTo>
                <a:lnTo>
                  <a:pt x="3044198" y="12539329"/>
                </a:lnTo>
                <a:lnTo>
                  <a:pt x="3044198" y="12369411"/>
                </a:lnTo>
                <a:lnTo>
                  <a:pt x="2707828" y="12369411"/>
                </a:lnTo>
                <a:lnTo>
                  <a:pt x="2707828" y="12539329"/>
                </a:lnTo>
                <a:lnTo>
                  <a:pt x="2692608" y="12539329"/>
                </a:lnTo>
                <a:lnTo>
                  <a:pt x="2692608" y="12369411"/>
                </a:lnTo>
                <a:lnTo>
                  <a:pt x="2356239" y="12369412"/>
                </a:lnTo>
                <a:lnTo>
                  <a:pt x="2356239" y="12539329"/>
                </a:lnTo>
                <a:lnTo>
                  <a:pt x="2341019" y="12539329"/>
                </a:lnTo>
                <a:lnTo>
                  <a:pt x="2341019" y="12369412"/>
                </a:lnTo>
                <a:lnTo>
                  <a:pt x="2004649" y="12369412"/>
                </a:lnTo>
                <a:lnTo>
                  <a:pt x="2004649" y="12539329"/>
                </a:lnTo>
                <a:lnTo>
                  <a:pt x="1989429" y="12539329"/>
                </a:lnTo>
                <a:lnTo>
                  <a:pt x="1989429" y="12369412"/>
                </a:lnTo>
                <a:lnTo>
                  <a:pt x="1653059" y="12369412"/>
                </a:lnTo>
                <a:lnTo>
                  <a:pt x="1653059" y="12539329"/>
                </a:lnTo>
                <a:lnTo>
                  <a:pt x="1637839" y="12539329"/>
                </a:lnTo>
                <a:lnTo>
                  <a:pt x="1637839" y="12369412"/>
                </a:lnTo>
                <a:lnTo>
                  <a:pt x="1301469" y="12369410"/>
                </a:lnTo>
                <a:lnTo>
                  <a:pt x="1301469" y="12539329"/>
                </a:lnTo>
                <a:lnTo>
                  <a:pt x="1286249" y="12539329"/>
                </a:lnTo>
                <a:lnTo>
                  <a:pt x="1286249" y="12369410"/>
                </a:lnTo>
                <a:lnTo>
                  <a:pt x="949879" y="12369410"/>
                </a:lnTo>
                <a:lnTo>
                  <a:pt x="949879" y="12539329"/>
                </a:lnTo>
                <a:lnTo>
                  <a:pt x="934659" y="12539329"/>
                </a:lnTo>
                <a:lnTo>
                  <a:pt x="934659" y="12369410"/>
                </a:lnTo>
                <a:lnTo>
                  <a:pt x="598290" y="12369410"/>
                </a:lnTo>
                <a:lnTo>
                  <a:pt x="598290" y="12539329"/>
                </a:lnTo>
                <a:lnTo>
                  <a:pt x="583070" y="12539329"/>
                </a:lnTo>
                <a:lnTo>
                  <a:pt x="583070" y="12369410"/>
                </a:lnTo>
                <a:lnTo>
                  <a:pt x="246697" y="12369410"/>
                </a:lnTo>
                <a:lnTo>
                  <a:pt x="246697" y="12539329"/>
                </a:lnTo>
                <a:lnTo>
                  <a:pt x="231477" y="12539329"/>
                </a:lnTo>
                <a:lnTo>
                  <a:pt x="231477" y="12369410"/>
                </a:lnTo>
                <a:lnTo>
                  <a:pt x="0" y="12369410"/>
                </a:lnTo>
                <a:lnTo>
                  <a:pt x="0" y="12354830"/>
                </a:lnTo>
                <a:lnTo>
                  <a:pt x="231477" y="12354830"/>
                </a:lnTo>
                <a:lnTo>
                  <a:pt x="231477" y="12004282"/>
                </a:lnTo>
                <a:lnTo>
                  <a:pt x="0" y="12004282"/>
                </a:lnTo>
                <a:lnTo>
                  <a:pt x="0" y="11989703"/>
                </a:lnTo>
                <a:lnTo>
                  <a:pt x="231477" y="11989703"/>
                </a:lnTo>
                <a:lnTo>
                  <a:pt x="231477" y="11639155"/>
                </a:lnTo>
                <a:lnTo>
                  <a:pt x="0" y="11639155"/>
                </a:lnTo>
                <a:lnTo>
                  <a:pt x="0" y="11624575"/>
                </a:lnTo>
                <a:lnTo>
                  <a:pt x="231477" y="11624575"/>
                </a:lnTo>
                <a:lnTo>
                  <a:pt x="231477" y="11274028"/>
                </a:lnTo>
                <a:lnTo>
                  <a:pt x="0" y="11274028"/>
                </a:lnTo>
                <a:lnTo>
                  <a:pt x="0" y="11259448"/>
                </a:lnTo>
                <a:lnTo>
                  <a:pt x="231477" y="11259448"/>
                </a:lnTo>
                <a:lnTo>
                  <a:pt x="231477" y="10908900"/>
                </a:lnTo>
                <a:lnTo>
                  <a:pt x="0" y="10908900"/>
                </a:lnTo>
                <a:lnTo>
                  <a:pt x="0" y="10894320"/>
                </a:lnTo>
                <a:lnTo>
                  <a:pt x="231477" y="10894320"/>
                </a:lnTo>
                <a:lnTo>
                  <a:pt x="231477" y="10543772"/>
                </a:lnTo>
                <a:lnTo>
                  <a:pt x="0" y="10543772"/>
                </a:lnTo>
                <a:lnTo>
                  <a:pt x="0" y="10529192"/>
                </a:lnTo>
                <a:lnTo>
                  <a:pt x="231477" y="10529192"/>
                </a:lnTo>
                <a:lnTo>
                  <a:pt x="231477" y="10178645"/>
                </a:lnTo>
                <a:lnTo>
                  <a:pt x="0" y="10178645"/>
                </a:lnTo>
                <a:lnTo>
                  <a:pt x="0" y="10164065"/>
                </a:lnTo>
                <a:lnTo>
                  <a:pt x="231477" y="10164065"/>
                </a:lnTo>
                <a:lnTo>
                  <a:pt x="231477" y="9813518"/>
                </a:lnTo>
                <a:lnTo>
                  <a:pt x="0" y="9813518"/>
                </a:lnTo>
                <a:lnTo>
                  <a:pt x="0" y="9798938"/>
                </a:lnTo>
                <a:lnTo>
                  <a:pt x="231477" y="9798938"/>
                </a:lnTo>
                <a:lnTo>
                  <a:pt x="231477" y="9448390"/>
                </a:lnTo>
                <a:lnTo>
                  <a:pt x="0" y="9448390"/>
                </a:lnTo>
                <a:lnTo>
                  <a:pt x="0" y="9433810"/>
                </a:lnTo>
                <a:lnTo>
                  <a:pt x="231477" y="9433810"/>
                </a:lnTo>
                <a:lnTo>
                  <a:pt x="231477" y="9083262"/>
                </a:lnTo>
                <a:lnTo>
                  <a:pt x="0" y="9083262"/>
                </a:lnTo>
                <a:lnTo>
                  <a:pt x="0" y="9068682"/>
                </a:lnTo>
                <a:lnTo>
                  <a:pt x="231477" y="9068682"/>
                </a:lnTo>
                <a:lnTo>
                  <a:pt x="231477" y="8718135"/>
                </a:lnTo>
                <a:lnTo>
                  <a:pt x="0" y="8718135"/>
                </a:lnTo>
                <a:lnTo>
                  <a:pt x="0" y="8703555"/>
                </a:lnTo>
                <a:lnTo>
                  <a:pt x="231477" y="8703555"/>
                </a:lnTo>
                <a:lnTo>
                  <a:pt x="231477" y="8353008"/>
                </a:lnTo>
                <a:lnTo>
                  <a:pt x="0" y="8353008"/>
                </a:lnTo>
                <a:lnTo>
                  <a:pt x="0" y="8338428"/>
                </a:lnTo>
                <a:lnTo>
                  <a:pt x="231477" y="8338428"/>
                </a:lnTo>
                <a:lnTo>
                  <a:pt x="231477" y="7987881"/>
                </a:lnTo>
                <a:lnTo>
                  <a:pt x="0" y="7987881"/>
                </a:lnTo>
                <a:lnTo>
                  <a:pt x="0" y="7973301"/>
                </a:lnTo>
                <a:lnTo>
                  <a:pt x="231477" y="7973301"/>
                </a:lnTo>
                <a:lnTo>
                  <a:pt x="231477" y="7622754"/>
                </a:lnTo>
                <a:lnTo>
                  <a:pt x="0" y="7622754"/>
                </a:lnTo>
                <a:lnTo>
                  <a:pt x="0" y="7608174"/>
                </a:lnTo>
                <a:lnTo>
                  <a:pt x="231477" y="7608174"/>
                </a:lnTo>
                <a:lnTo>
                  <a:pt x="231477" y="7257625"/>
                </a:lnTo>
                <a:lnTo>
                  <a:pt x="0" y="7257625"/>
                </a:lnTo>
                <a:lnTo>
                  <a:pt x="0" y="7243044"/>
                </a:lnTo>
                <a:lnTo>
                  <a:pt x="231477" y="7243044"/>
                </a:lnTo>
                <a:lnTo>
                  <a:pt x="231477" y="6892501"/>
                </a:lnTo>
                <a:lnTo>
                  <a:pt x="0" y="6892501"/>
                </a:lnTo>
                <a:lnTo>
                  <a:pt x="0" y="6877920"/>
                </a:lnTo>
                <a:lnTo>
                  <a:pt x="231477" y="6877920"/>
                </a:lnTo>
                <a:lnTo>
                  <a:pt x="231477" y="6527374"/>
                </a:lnTo>
                <a:lnTo>
                  <a:pt x="0" y="6527374"/>
                </a:lnTo>
                <a:lnTo>
                  <a:pt x="0" y="6512794"/>
                </a:lnTo>
                <a:lnTo>
                  <a:pt x="231477" y="6512794"/>
                </a:lnTo>
                <a:lnTo>
                  <a:pt x="231477" y="6187383"/>
                </a:lnTo>
                <a:lnTo>
                  <a:pt x="1" y="6187383"/>
                </a:lnTo>
                <a:lnTo>
                  <a:pt x="1" y="6172803"/>
                </a:lnTo>
                <a:lnTo>
                  <a:pt x="231478" y="6172803"/>
                </a:lnTo>
                <a:lnTo>
                  <a:pt x="231478" y="5822255"/>
                </a:lnTo>
                <a:lnTo>
                  <a:pt x="1" y="5822255"/>
                </a:lnTo>
                <a:lnTo>
                  <a:pt x="1" y="5807676"/>
                </a:lnTo>
                <a:lnTo>
                  <a:pt x="231478" y="5807676"/>
                </a:lnTo>
                <a:lnTo>
                  <a:pt x="231478" y="5457129"/>
                </a:lnTo>
                <a:lnTo>
                  <a:pt x="1" y="5457129"/>
                </a:lnTo>
                <a:lnTo>
                  <a:pt x="1" y="5442548"/>
                </a:lnTo>
                <a:lnTo>
                  <a:pt x="231478" y="5442548"/>
                </a:lnTo>
                <a:lnTo>
                  <a:pt x="231478" y="5092001"/>
                </a:lnTo>
                <a:lnTo>
                  <a:pt x="1" y="5092001"/>
                </a:lnTo>
                <a:lnTo>
                  <a:pt x="1" y="5077421"/>
                </a:lnTo>
                <a:lnTo>
                  <a:pt x="231478" y="5077421"/>
                </a:lnTo>
                <a:lnTo>
                  <a:pt x="231478" y="4726873"/>
                </a:lnTo>
                <a:lnTo>
                  <a:pt x="1" y="4726873"/>
                </a:lnTo>
                <a:lnTo>
                  <a:pt x="1" y="4712293"/>
                </a:lnTo>
                <a:lnTo>
                  <a:pt x="231478" y="4712293"/>
                </a:lnTo>
                <a:lnTo>
                  <a:pt x="231478" y="4361745"/>
                </a:lnTo>
                <a:lnTo>
                  <a:pt x="1" y="4361745"/>
                </a:lnTo>
                <a:lnTo>
                  <a:pt x="1" y="4347165"/>
                </a:lnTo>
                <a:lnTo>
                  <a:pt x="231478" y="4347165"/>
                </a:lnTo>
                <a:lnTo>
                  <a:pt x="231478" y="3996618"/>
                </a:lnTo>
                <a:lnTo>
                  <a:pt x="1" y="3996618"/>
                </a:lnTo>
                <a:lnTo>
                  <a:pt x="1" y="3982038"/>
                </a:lnTo>
                <a:lnTo>
                  <a:pt x="231478" y="3982038"/>
                </a:lnTo>
                <a:lnTo>
                  <a:pt x="231478" y="3631491"/>
                </a:lnTo>
                <a:lnTo>
                  <a:pt x="1" y="3631491"/>
                </a:lnTo>
                <a:lnTo>
                  <a:pt x="1" y="3616911"/>
                </a:lnTo>
                <a:lnTo>
                  <a:pt x="231478" y="3616911"/>
                </a:lnTo>
                <a:lnTo>
                  <a:pt x="231478" y="3266363"/>
                </a:lnTo>
                <a:lnTo>
                  <a:pt x="1" y="3266363"/>
                </a:lnTo>
                <a:lnTo>
                  <a:pt x="1" y="3251783"/>
                </a:lnTo>
                <a:lnTo>
                  <a:pt x="231478" y="3251783"/>
                </a:lnTo>
                <a:lnTo>
                  <a:pt x="231478" y="2901235"/>
                </a:lnTo>
                <a:lnTo>
                  <a:pt x="1" y="2901235"/>
                </a:lnTo>
                <a:lnTo>
                  <a:pt x="1" y="2886655"/>
                </a:lnTo>
                <a:lnTo>
                  <a:pt x="231478" y="2886655"/>
                </a:lnTo>
                <a:lnTo>
                  <a:pt x="231478" y="2536108"/>
                </a:lnTo>
                <a:lnTo>
                  <a:pt x="1" y="2536108"/>
                </a:lnTo>
                <a:lnTo>
                  <a:pt x="1" y="2521528"/>
                </a:lnTo>
                <a:lnTo>
                  <a:pt x="231478" y="2521528"/>
                </a:lnTo>
                <a:lnTo>
                  <a:pt x="231478" y="2170981"/>
                </a:lnTo>
                <a:lnTo>
                  <a:pt x="1" y="2170981"/>
                </a:lnTo>
                <a:lnTo>
                  <a:pt x="1" y="2156401"/>
                </a:lnTo>
                <a:lnTo>
                  <a:pt x="231478" y="2156401"/>
                </a:lnTo>
                <a:lnTo>
                  <a:pt x="231478" y="1805854"/>
                </a:lnTo>
                <a:lnTo>
                  <a:pt x="1" y="1805854"/>
                </a:lnTo>
                <a:lnTo>
                  <a:pt x="1" y="1791274"/>
                </a:lnTo>
                <a:lnTo>
                  <a:pt x="231478" y="1791274"/>
                </a:lnTo>
                <a:lnTo>
                  <a:pt x="231478" y="1440727"/>
                </a:lnTo>
                <a:lnTo>
                  <a:pt x="1" y="1440727"/>
                </a:lnTo>
                <a:lnTo>
                  <a:pt x="1" y="1426147"/>
                </a:lnTo>
                <a:lnTo>
                  <a:pt x="231478" y="1426147"/>
                </a:lnTo>
                <a:lnTo>
                  <a:pt x="231478" y="1075598"/>
                </a:lnTo>
                <a:lnTo>
                  <a:pt x="1" y="1075598"/>
                </a:lnTo>
                <a:lnTo>
                  <a:pt x="1" y="1061017"/>
                </a:lnTo>
                <a:lnTo>
                  <a:pt x="231478" y="1061017"/>
                </a:lnTo>
                <a:lnTo>
                  <a:pt x="231478" y="710474"/>
                </a:lnTo>
                <a:lnTo>
                  <a:pt x="1" y="710474"/>
                </a:lnTo>
                <a:lnTo>
                  <a:pt x="1" y="695893"/>
                </a:lnTo>
                <a:lnTo>
                  <a:pt x="231478" y="695893"/>
                </a:lnTo>
                <a:lnTo>
                  <a:pt x="231478" y="345347"/>
                </a:lnTo>
                <a:lnTo>
                  <a:pt x="1" y="345347"/>
                </a:lnTo>
                <a:lnTo>
                  <a:pt x="1" y="330767"/>
                </a:lnTo>
                <a:lnTo>
                  <a:pt x="231478" y="330767"/>
                </a:lnTo>
                <a:lnTo>
                  <a:pt x="231478" y="0"/>
                </a:lnTo>
                <a:lnTo>
                  <a:pt x="246698" y="0"/>
                </a:lnTo>
                <a:lnTo>
                  <a:pt x="246698" y="330767"/>
                </a:lnTo>
                <a:lnTo>
                  <a:pt x="583071" y="330767"/>
                </a:lnTo>
                <a:lnTo>
                  <a:pt x="583071" y="0"/>
                </a:lnTo>
                <a:lnTo>
                  <a:pt x="598291" y="0"/>
                </a:lnTo>
                <a:lnTo>
                  <a:pt x="598291" y="330767"/>
                </a:lnTo>
                <a:lnTo>
                  <a:pt x="934660" y="330767"/>
                </a:lnTo>
                <a:lnTo>
                  <a:pt x="934660" y="0"/>
                </a:lnTo>
                <a:lnTo>
                  <a:pt x="949880" y="0"/>
                </a:lnTo>
                <a:lnTo>
                  <a:pt x="949880" y="330767"/>
                </a:lnTo>
                <a:lnTo>
                  <a:pt x="1286250" y="330767"/>
                </a:lnTo>
                <a:lnTo>
                  <a:pt x="1286250" y="0"/>
                </a:lnTo>
                <a:lnTo>
                  <a:pt x="1301470" y="0"/>
                </a:lnTo>
                <a:lnTo>
                  <a:pt x="1301470" y="330767"/>
                </a:lnTo>
                <a:lnTo>
                  <a:pt x="1637840" y="330767"/>
                </a:lnTo>
                <a:lnTo>
                  <a:pt x="1637840" y="0"/>
                </a:lnTo>
                <a:lnTo>
                  <a:pt x="1653060" y="0"/>
                </a:lnTo>
                <a:lnTo>
                  <a:pt x="1653060" y="330767"/>
                </a:lnTo>
                <a:lnTo>
                  <a:pt x="1989430" y="330767"/>
                </a:lnTo>
                <a:lnTo>
                  <a:pt x="1989430" y="0"/>
                </a:lnTo>
                <a:lnTo>
                  <a:pt x="2004650" y="0"/>
                </a:lnTo>
                <a:lnTo>
                  <a:pt x="2004650" y="330767"/>
                </a:lnTo>
                <a:lnTo>
                  <a:pt x="2341021" y="330767"/>
                </a:lnTo>
                <a:lnTo>
                  <a:pt x="2341021" y="0"/>
                </a:lnTo>
                <a:lnTo>
                  <a:pt x="2356240" y="0"/>
                </a:lnTo>
                <a:lnTo>
                  <a:pt x="2356240" y="330767"/>
                </a:lnTo>
                <a:lnTo>
                  <a:pt x="2692610" y="330767"/>
                </a:lnTo>
                <a:lnTo>
                  <a:pt x="2692610" y="0"/>
                </a:lnTo>
                <a:lnTo>
                  <a:pt x="2707830" y="0"/>
                </a:lnTo>
                <a:lnTo>
                  <a:pt x="2707830" y="330767"/>
                </a:lnTo>
                <a:lnTo>
                  <a:pt x="3044200" y="330767"/>
                </a:lnTo>
                <a:lnTo>
                  <a:pt x="3044200" y="0"/>
                </a:lnTo>
                <a:lnTo>
                  <a:pt x="3059420" y="0"/>
                </a:lnTo>
                <a:lnTo>
                  <a:pt x="3059420" y="330767"/>
                </a:lnTo>
                <a:lnTo>
                  <a:pt x="3395790" y="330767"/>
                </a:lnTo>
                <a:lnTo>
                  <a:pt x="3395790" y="0"/>
                </a:lnTo>
                <a:lnTo>
                  <a:pt x="3411010" y="0"/>
                </a:lnTo>
                <a:lnTo>
                  <a:pt x="3411010" y="330767"/>
                </a:lnTo>
                <a:lnTo>
                  <a:pt x="3586163" y="330767"/>
                </a:lnTo>
                <a:lnTo>
                  <a:pt x="3765031" y="330767"/>
                </a:lnTo>
                <a:lnTo>
                  <a:pt x="3765031" y="0"/>
                </a:lnTo>
                <a:lnTo>
                  <a:pt x="3780252" y="0"/>
                </a:lnTo>
                <a:lnTo>
                  <a:pt x="3780252" y="330767"/>
                </a:lnTo>
                <a:lnTo>
                  <a:pt x="4116624" y="330767"/>
                </a:lnTo>
                <a:lnTo>
                  <a:pt x="4116624" y="0"/>
                </a:lnTo>
                <a:lnTo>
                  <a:pt x="4131845" y="0"/>
                </a:lnTo>
                <a:lnTo>
                  <a:pt x="4131845" y="330767"/>
                </a:lnTo>
                <a:lnTo>
                  <a:pt x="4468214" y="330767"/>
                </a:lnTo>
                <a:lnTo>
                  <a:pt x="4468214" y="0"/>
                </a:lnTo>
                <a:lnTo>
                  <a:pt x="4483434" y="0"/>
                </a:lnTo>
                <a:lnTo>
                  <a:pt x="4483434" y="330767"/>
                </a:lnTo>
                <a:lnTo>
                  <a:pt x="4819804" y="330767"/>
                </a:lnTo>
                <a:lnTo>
                  <a:pt x="4819804" y="0"/>
                </a:lnTo>
                <a:lnTo>
                  <a:pt x="4835024" y="0"/>
                </a:lnTo>
                <a:lnTo>
                  <a:pt x="4835024" y="330767"/>
                </a:lnTo>
                <a:lnTo>
                  <a:pt x="5171394" y="330767"/>
                </a:lnTo>
                <a:lnTo>
                  <a:pt x="5171394" y="0"/>
                </a:lnTo>
                <a:lnTo>
                  <a:pt x="5186614" y="0"/>
                </a:lnTo>
                <a:lnTo>
                  <a:pt x="5186614" y="330767"/>
                </a:lnTo>
                <a:lnTo>
                  <a:pt x="5522984" y="330767"/>
                </a:lnTo>
                <a:lnTo>
                  <a:pt x="5522984" y="0"/>
                </a:lnTo>
                <a:lnTo>
                  <a:pt x="5538204" y="0"/>
                </a:lnTo>
                <a:lnTo>
                  <a:pt x="5538204" y="330767"/>
                </a:lnTo>
                <a:lnTo>
                  <a:pt x="5874574" y="330767"/>
                </a:lnTo>
                <a:lnTo>
                  <a:pt x="5874574" y="0"/>
                </a:lnTo>
                <a:lnTo>
                  <a:pt x="5889794" y="0"/>
                </a:lnTo>
                <a:lnTo>
                  <a:pt x="5889794" y="330767"/>
                </a:lnTo>
                <a:lnTo>
                  <a:pt x="6226164" y="330767"/>
                </a:lnTo>
                <a:lnTo>
                  <a:pt x="6226164" y="0"/>
                </a:lnTo>
                <a:lnTo>
                  <a:pt x="6241384" y="0"/>
                </a:lnTo>
                <a:lnTo>
                  <a:pt x="6241384" y="330767"/>
                </a:lnTo>
                <a:lnTo>
                  <a:pt x="6577753" y="330767"/>
                </a:lnTo>
                <a:lnTo>
                  <a:pt x="6577753" y="0"/>
                </a:lnTo>
                <a:lnTo>
                  <a:pt x="6592974" y="0"/>
                </a:lnTo>
                <a:lnTo>
                  <a:pt x="6592974" y="330767"/>
                </a:lnTo>
                <a:lnTo>
                  <a:pt x="6929343" y="330767"/>
                </a:lnTo>
                <a:lnTo>
                  <a:pt x="6929343" y="0"/>
                </a:lnTo>
                <a:lnTo>
                  <a:pt x="6944563" y="0"/>
                </a:lnTo>
                <a:lnTo>
                  <a:pt x="6944563" y="330767"/>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74" name="Google Shape;274;p19"/>
          <p:cNvGrpSpPr/>
          <p:nvPr/>
        </p:nvGrpSpPr>
        <p:grpSpPr>
          <a:xfrm>
            <a:off x="5614964" y="5391461"/>
            <a:ext cx="6677447" cy="1466527"/>
            <a:chOff x="-2474" y="4177944"/>
            <a:chExt cx="12202937" cy="2680057"/>
          </a:xfrm>
        </p:grpSpPr>
        <p:sp>
          <p:nvSpPr>
            <p:cNvPr id="275" name="Google Shape;275;p19"/>
            <p:cNvSpPr/>
            <p:nvPr/>
          </p:nvSpPr>
          <p:spPr>
            <a:xfrm>
              <a:off x="7648" y="4177944"/>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rgbClr val="F2F2F2"/>
            </a:solidFill>
            <a:ln>
              <a:noFill/>
            </a:ln>
            <a:effectLst>
              <a:outerShdw blurRad="50800" dist="38100" dir="16200000" rotWithShape="0">
                <a:srgbClr val="000000">
                  <a:alpha val="12549"/>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6" name="Google Shape;276;p19"/>
            <p:cNvSpPr/>
            <p:nvPr/>
          </p:nvSpPr>
          <p:spPr>
            <a:xfrm>
              <a:off x="-2474" y="4245677"/>
              <a:ext cx="12192815" cy="2612324"/>
            </a:xfrm>
            <a:custGeom>
              <a:avLst/>
              <a:gdLst/>
              <a:ahLst/>
              <a:cxnLst/>
              <a:rect l="l" t="t" r="r" b="b"/>
              <a:pathLst>
                <a:path w="12192815" h="2612324" extrusionOk="0">
                  <a:moveTo>
                    <a:pt x="8377369" y="2611819"/>
                  </a:moveTo>
                  <a:lnTo>
                    <a:pt x="6844815" y="2611819"/>
                  </a:lnTo>
                  <a:lnTo>
                    <a:pt x="6166878" y="2611819"/>
                  </a:lnTo>
                  <a:lnTo>
                    <a:pt x="5525418" y="2611819"/>
                  </a:lnTo>
                  <a:lnTo>
                    <a:pt x="4865674" y="2611819"/>
                  </a:lnTo>
                  <a:lnTo>
                    <a:pt x="4210275" y="2611819"/>
                  </a:lnTo>
                  <a:lnTo>
                    <a:pt x="3550622" y="2611819"/>
                  </a:lnTo>
                  <a:lnTo>
                    <a:pt x="2922648" y="2611819"/>
                  </a:lnTo>
                  <a:lnTo>
                    <a:pt x="2240366" y="2611819"/>
                  </a:lnTo>
                  <a:lnTo>
                    <a:pt x="1580713" y="2611819"/>
                  </a:lnTo>
                  <a:lnTo>
                    <a:pt x="926038" y="2609104"/>
                  </a:lnTo>
                  <a:lnTo>
                    <a:pt x="266385" y="2609104"/>
                  </a:lnTo>
                  <a:cubicBezTo>
                    <a:pt x="189902" y="2609104"/>
                    <a:pt x="113329" y="2609738"/>
                    <a:pt x="36846" y="2608199"/>
                  </a:cubicBezTo>
                  <a:cubicBezTo>
                    <a:pt x="24445" y="2608199"/>
                    <a:pt x="12226" y="2597518"/>
                    <a:pt x="7" y="2591816"/>
                  </a:cubicBezTo>
                  <a:cubicBezTo>
                    <a:pt x="6893" y="2581824"/>
                    <a:pt x="14326" y="2572211"/>
                    <a:pt x="22273" y="2563033"/>
                  </a:cubicBezTo>
                  <a:cubicBezTo>
                    <a:pt x="49427" y="2535065"/>
                    <a:pt x="75947" y="2507097"/>
                    <a:pt x="103734" y="2480486"/>
                  </a:cubicBezTo>
                  <a:cubicBezTo>
                    <a:pt x="112785" y="2471435"/>
                    <a:pt x="126091" y="2461117"/>
                    <a:pt x="137224" y="2461388"/>
                  </a:cubicBezTo>
                  <a:cubicBezTo>
                    <a:pt x="184471" y="2462383"/>
                    <a:pt x="231990" y="2472883"/>
                    <a:pt x="278513" y="2469263"/>
                  </a:cubicBezTo>
                  <a:cubicBezTo>
                    <a:pt x="345402" y="2464284"/>
                    <a:pt x="417812" y="2462565"/>
                    <a:pt x="476011" y="2435411"/>
                  </a:cubicBezTo>
                  <a:cubicBezTo>
                    <a:pt x="538736" y="2406266"/>
                    <a:pt x="596392" y="2406628"/>
                    <a:pt x="657036" y="2419481"/>
                  </a:cubicBezTo>
                  <a:cubicBezTo>
                    <a:pt x="711977" y="2431157"/>
                    <a:pt x="765650" y="2433601"/>
                    <a:pt x="818238" y="2417127"/>
                  </a:cubicBezTo>
                  <a:cubicBezTo>
                    <a:pt x="836340" y="2411425"/>
                    <a:pt x="850551" y="2391422"/>
                    <a:pt x="867929" y="2380289"/>
                  </a:cubicBezTo>
                  <a:cubicBezTo>
                    <a:pt x="888566" y="2366984"/>
                    <a:pt x="909474" y="2350601"/>
                    <a:pt x="932464" y="2345442"/>
                  </a:cubicBezTo>
                  <a:cubicBezTo>
                    <a:pt x="992565" y="2332046"/>
                    <a:pt x="1055199" y="2328516"/>
                    <a:pt x="1114303" y="2312133"/>
                  </a:cubicBezTo>
                  <a:cubicBezTo>
                    <a:pt x="1145349" y="2303082"/>
                    <a:pt x="1170421" y="2274842"/>
                    <a:pt x="1199657" y="2257826"/>
                  </a:cubicBezTo>
                  <a:cubicBezTo>
                    <a:pt x="1222448" y="2243081"/>
                    <a:pt x="1247393" y="2231967"/>
                    <a:pt x="1273605" y="2224879"/>
                  </a:cubicBezTo>
                  <a:cubicBezTo>
                    <a:pt x="1304017" y="2218453"/>
                    <a:pt x="1336964" y="2223069"/>
                    <a:pt x="1367828" y="2219449"/>
                  </a:cubicBezTo>
                  <a:cubicBezTo>
                    <a:pt x="1431187" y="2212117"/>
                    <a:pt x="1457888" y="2158444"/>
                    <a:pt x="1484408" y="2112463"/>
                  </a:cubicBezTo>
                  <a:cubicBezTo>
                    <a:pt x="1511562" y="2064673"/>
                    <a:pt x="1546228" y="2047023"/>
                    <a:pt x="1598544" y="2053269"/>
                  </a:cubicBezTo>
                  <a:cubicBezTo>
                    <a:pt x="1693138" y="2064591"/>
                    <a:pt x="1788891" y="2045575"/>
                    <a:pt x="1871982" y="1998961"/>
                  </a:cubicBezTo>
                  <a:cubicBezTo>
                    <a:pt x="1918776" y="1973346"/>
                    <a:pt x="1966205" y="1975428"/>
                    <a:pt x="2014991" y="1971807"/>
                  </a:cubicBezTo>
                  <a:cubicBezTo>
                    <a:pt x="2041185" y="1968766"/>
                    <a:pt x="2067162" y="1964014"/>
                    <a:pt x="2092741" y="1957597"/>
                  </a:cubicBezTo>
                  <a:cubicBezTo>
                    <a:pt x="2098534" y="1956511"/>
                    <a:pt x="2105594" y="1951170"/>
                    <a:pt x="2109486" y="1953071"/>
                  </a:cubicBezTo>
                  <a:cubicBezTo>
                    <a:pt x="2156733" y="1975518"/>
                    <a:pt x="2207058" y="1993802"/>
                    <a:pt x="2249418" y="2023490"/>
                  </a:cubicBezTo>
                  <a:cubicBezTo>
                    <a:pt x="2296937" y="2056798"/>
                    <a:pt x="2336672" y="2101149"/>
                    <a:pt x="2380570" y="2139798"/>
                  </a:cubicBezTo>
                  <a:cubicBezTo>
                    <a:pt x="2410439" y="2165956"/>
                    <a:pt x="2458682" y="2159620"/>
                    <a:pt x="2473164" y="2123416"/>
                  </a:cubicBezTo>
                  <a:cubicBezTo>
                    <a:pt x="2496697" y="2064220"/>
                    <a:pt x="2512899" y="2002129"/>
                    <a:pt x="2534531" y="1942391"/>
                  </a:cubicBezTo>
                  <a:cubicBezTo>
                    <a:pt x="2541501" y="1923021"/>
                    <a:pt x="2554263" y="1893333"/>
                    <a:pt x="2567387" y="1891704"/>
                  </a:cubicBezTo>
                  <a:cubicBezTo>
                    <a:pt x="2586304" y="1889260"/>
                    <a:pt x="2614725" y="1902565"/>
                    <a:pt x="2627487" y="1918857"/>
                  </a:cubicBezTo>
                  <a:cubicBezTo>
                    <a:pt x="2701164" y="2011062"/>
                    <a:pt x="2772732" y="2104951"/>
                    <a:pt x="2842182" y="2200532"/>
                  </a:cubicBezTo>
                  <a:cubicBezTo>
                    <a:pt x="2869336" y="2238094"/>
                    <a:pt x="2885990" y="2283803"/>
                    <a:pt x="2914592" y="2320460"/>
                  </a:cubicBezTo>
                  <a:cubicBezTo>
                    <a:pt x="2928893" y="2338563"/>
                    <a:pt x="2957948" y="2348157"/>
                    <a:pt x="2982205" y="2354312"/>
                  </a:cubicBezTo>
                  <a:cubicBezTo>
                    <a:pt x="2987636" y="2355670"/>
                    <a:pt x="3004561" y="2327158"/>
                    <a:pt x="3009359" y="2310957"/>
                  </a:cubicBezTo>
                  <a:cubicBezTo>
                    <a:pt x="3019948" y="2276743"/>
                    <a:pt x="3025922" y="2241081"/>
                    <a:pt x="3034159" y="2206053"/>
                  </a:cubicBezTo>
                  <a:cubicBezTo>
                    <a:pt x="3036512" y="2195825"/>
                    <a:pt x="3044387" y="2184511"/>
                    <a:pt x="3041943" y="2175913"/>
                  </a:cubicBezTo>
                  <a:cubicBezTo>
                    <a:pt x="3024836" y="2113549"/>
                    <a:pt x="3064300" y="2104951"/>
                    <a:pt x="3110189" y="2100968"/>
                  </a:cubicBezTo>
                  <a:cubicBezTo>
                    <a:pt x="3125214" y="2099701"/>
                    <a:pt x="3139968" y="2096171"/>
                    <a:pt x="3154993" y="2094813"/>
                  </a:cubicBezTo>
                  <a:cubicBezTo>
                    <a:pt x="3271301" y="2084767"/>
                    <a:pt x="3354120" y="1998508"/>
                    <a:pt x="3368602" y="1882562"/>
                  </a:cubicBezTo>
                  <a:cubicBezTo>
                    <a:pt x="3371408" y="1860477"/>
                    <a:pt x="3402544" y="1834952"/>
                    <a:pt x="3426620" y="1824091"/>
                  </a:cubicBezTo>
                  <a:cubicBezTo>
                    <a:pt x="3480384" y="1799472"/>
                    <a:pt x="3539036" y="1785624"/>
                    <a:pt x="3593434" y="1762181"/>
                  </a:cubicBezTo>
                  <a:cubicBezTo>
                    <a:pt x="3615791" y="1752587"/>
                    <a:pt x="3634346" y="1731316"/>
                    <a:pt x="3651271" y="1712308"/>
                  </a:cubicBezTo>
                  <a:cubicBezTo>
                    <a:pt x="3684942" y="1674474"/>
                    <a:pt x="3713997" y="1632205"/>
                    <a:pt x="3749930" y="1596634"/>
                  </a:cubicBezTo>
                  <a:cubicBezTo>
                    <a:pt x="3764231" y="1582605"/>
                    <a:pt x="3791203" y="1580704"/>
                    <a:pt x="3813288" y="1575092"/>
                  </a:cubicBezTo>
                  <a:cubicBezTo>
                    <a:pt x="3857096" y="1563688"/>
                    <a:pt x="3900995" y="1552464"/>
                    <a:pt x="3945346" y="1543232"/>
                  </a:cubicBezTo>
                  <a:cubicBezTo>
                    <a:pt x="3976754" y="1536715"/>
                    <a:pt x="4009428" y="1528026"/>
                    <a:pt x="4040655" y="1530560"/>
                  </a:cubicBezTo>
                  <a:cubicBezTo>
                    <a:pt x="4083196" y="1533909"/>
                    <a:pt x="4116233" y="1533094"/>
                    <a:pt x="4148636" y="1496075"/>
                  </a:cubicBezTo>
                  <a:cubicBezTo>
                    <a:pt x="4168458" y="1473266"/>
                    <a:pt x="4208012" y="1460413"/>
                    <a:pt x="4240144" y="1457154"/>
                  </a:cubicBezTo>
                  <a:cubicBezTo>
                    <a:pt x="4318609" y="1448719"/>
                    <a:pt x="4397509" y="1468586"/>
                    <a:pt x="4462623" y="1513182"/>
                  </a:cubicBezTo>
                  <a:cubicBezTo>
                    <a:pt x="4496475" y="1536443"/>
                    <a:pt x="4511591" y="1585591"/>
                    <a:pt x="4539649" y="1619081"/>
                  </a:cubicBezTo>
                  <a:cubicBezTo>
                    <a:pt x="4558204" y="1641347"/>
                    <a:pt x="4583910" y="1671850"/>
                    <a:pt x="4607534" y="1672936"/>
                  </a:cubicBezTo>
                  <a:cubicBezTo>
                    <a:pt x="4686913" y="1676375"/>
                    <a:pt x="4713976" y="1736294"/>
                    <a:pt x="4749004" y="1787977"/>
                  </a:cubicBezTo>
                  <a:cubicBezTo>
                    <a:pt x="4776158" y="1828074"/>
                    <a:pt x="4795708" y="1873692"/>
                    <a:pt x="4824220" y="1912793"/>
                  </a:cubicBezTo>
                  <a:cubicBezTo>
                    <a:pt x="4852731" y="1951895"/>
                    <a:pt x="4888665" y="1943115"/>
                    <a:pt x="4904142" y="1896772"/>
                  </a:cubicBezTo>
                  <a:cubicBezTo>
                    <a:pt x="4916543" y="1859934"/>
                    <a:pt x="4931296" y="1823729"/>
                    <a:pt x="4940347" y="1786167"/>
                  </a:cubicBezTo>
                  <a:cubicBezTo>
                    <a:pt x="4950303" y="1745708"/>
                    <a:pt x="4983793" y="1729868"/>
                    <a:pt x="5013390" y="1712942"/>
                  </a:cubicBezTo>
                  <a:cubicBezTo>
                    <a:pt x="5121009" y="1651303"/>
                    <a:pt x="5188169" y="1556537"/>
                    <a:pt x="5236322" y="1446746"/>
                  </a:cubicBezTo>
                  <a:cubicBezTo>
                    <a:pt x="5255510" y="1402847"/>
                    <a:pt x="5289000" y="1388275"/>
                    <a:pt x="5326834" y="1401490"/>
                  </a:cubicBezTo>
                  <a:cubicBezTo>
                    <a:pt x="5416532" y="1432626"/>
                    <a:pt x="5484507" y="1401490"/>
                    <a:pt x="5546508" y="1340485"/>
                  </a:cubicBezTo>
                  <a:cubicBezTo>
                    <a:pt x="5571580" y="1316046"/>
                    <a:pt x="5595474" y="1310525"/>
                    <a:pt x="5631046" y="1327179"/>
                  </a:cubicBezTo>
                  <a:cubicBezTo>
                    <a:pt x="5693861" y="1356595"/>
                    <a:pt x="5760659" y="1376870"/>
                    <a:pt x="5832345" y="1365285"/>
                  </a:cubicBezTo>
                  <a:cubicBezTo>
                    <a:pt x="5841360" y="1363303"/>
                    <a:pt x="5850729" y="1363773"/>
                    <a:pt x="5859499" y="1366642"/>
                  </a:cubicBezTo>
                  <a:cubicBezTo>
                    <a:pt x="5926387" y="1394701"/>
                    <a:pt x="5978342" y="1371621"/>
                    <a:pt x="6020520" y="1319214"/>
                  </a:cubicBezTo>
                  <a:cubicBezTo>
                    <a:pt x="6052290" y="1279660"/>
                    <a:pt x="6087952" y="1302017"/>
                    <a:pt x="6123071" y="1309529"/>
                  </a:cubicBezTo>
                  <a:cubicBezTo>
                    <a:pt x="6145065" y="1314236"/>
                    <a:pt x="6174482" y="1330166"/>
                    <a:pt x="6187425" y="1321477"/>
                  </a:cubicBezTo>
                  <a:cubicBezTo>
                    <a:pt x="6219738" y="1299573"/>
                    <a:pt x="6254585" y="1271242"/>
                    <a:pt x="6270244" y="1237210"/>
                  </a:cubicBezTo>
                  <a:cubicBezTo>
                    <a:pt x="6301380" y="1169416"/>
                    <a:pt x="6321835" y="1096463"/>
                    <a:pt x="6343740" y="1024778"/>
                  </a:cubicBezTo>
                  <a:cubicBezTo>
                    <a:pt x="6358312" y="977168"/>
                    <a:pt x="6384380" y="962324"/>
                    <a:pt x="6429907" y="982327"/>
                  </a:cubicBezTo>
                  <a:cubicBezTo>
                    <a:pt x="6468284" y="999163"/>
                    <a:pt x="6506028" y="1017899"/>
                    <a:pt x="6545219" y="1032562"/>
                  </a:cubicBezTo>
                  <a:cubicBezTo>
                    <a:pt x="6601428" y="1053651"/>
                    <a:pt x="6650033" y="1028127"/>
                    <a:pt x="6699090" y="1004503"/>
                  </a:cubicBezTo>
                  <a:cubicBezTo>
                    <a:pt x="6797387" y="957346"/>
                    <a:pt x="6813588" y="960695"/>
                    <a:pt x="6893239" y="1033919"/>
                  </a:cubicBezTo>
                  <a:cubicBezTo>
                    <a:pt x="6896588" y="1036997"/>
                    <a:pt x="6900209" y="1039803"/>
                    <a:pt x="6903196" y="1042970"/>
                  </a:cubicBezTo>
                  <a:cubicBezTo>
                    <a:pt x="6975606" y="1123798"/>
                    <a:pt x="6996605" y="1123708"/>
                    <a:pt x="7079152" y="1044057"/>
                  </a:cubicBezTo>
                  <a:cubicBezTo>
                    <a:pt x="7127757" y="997171"/>
                    <a:pt x="7173013" y="1013373"/>
                    <a:pt x="7222885" y="1013192"/>
                  </a:cubicBezTo>
                  <a:cubicBezTo>
                    <a:pt x="7250265" y="1013427"/>
                    <a:pt x="7277636" y="1011789"/>
                    <a:pt x="7304799" y="1008304"/>
                  </a:cubicBezTo>
                  <a:cubicBezTo>
                    <a:pt x="7347158" y="1002240"/>
                    <a:pt x="7389427" y="985495"/>
                    <a:pt x="7431516" y="987306"/>
                  </a:cubicBezTo>
                  <a:cubicBezTo>
                    <a:pt x="7493788" y="989930"/>
                    <a:pt x="7539316" y="966488"/>
                    <a:pt x="7567284" y="915982"/>
                  </a:cubicBezTo>
                  <a:cubicBezTo>
                    <a:pt x="7605299" y="846559"/>
                    <a:pt x="7642952" y="812979"/>
                    <a:pt x="7729482" y="852623"/>
                  </a:cubicBezTo>
                  <a:cubicBezTo>
                    <a:pt x="7790125" y="880592"/>
                    <a:pt x="7859457" y="852623"/>
                    <a:pt x="7915304" y="812979"/>
                  </a:cubicBezTo>
                  <a:cubicBezTo>
                    <a:pt x="7951509" y="787273"/>
                    <a:pt x="7984002" y="763650"/>
                    <a:pt x="8032336" y="787364"/>
                  </a:cubicBezTo>
                  <a:cubicBezTo>
                    <a:pt x="8047813" y="794967"/>
                    <a:pt x="8074786" y="788903"/>
                    <a:pt x="8092346" y="780485"/>
                  </a:cubicBezTo>
                  <a:cubicBezTo>
                    <a:pt x="8133800" y="760572"/>
                    <a:pt x="8170458" y="724548"/>
                    <a:pt x="8213451" y="715226"/>
                  </a:cubicBezTo>
                  <a:cubicBezTo>
                    <a:pt x="8273732" y="702101"/>
                    <a:pt x="8337906" y="707079"/>
                    <a:pt x="8400358" y="704726"/>
                  </a:cubicBezTo>
                  <a:cubicBezTo>
                    <a:pt x="8470867" y="702101"/>
                    <a:pt x="8539657" y="722829"/>
                    <a:pt x="8611886" y="683908"/>
                  </a:cubicBezTo>
                  <a:cubicBezTo>
                    <a:pt x="8664220" y="657597"/>
                    <a:pt x="8724157" y="650609"/>
                    <a:pt x="8781144" y="664177"/>
                  </a:cubicBezTo>
                  <a:cubicBezTo>
                    <a:pt x="8896275" y="689792"/>
                    <a:pt x="9012765" y="696761"/>
                    <a:pt x="9116039" y="616115"/>
                  </a:cubicBezTo>
                  <a:cubicBezTo>
                    <a:pt x="9168083" y="575565"/>
                    <a:pt x="9233705" y="594211"/>
                    <a:pt x="9291995" y="596021"/>
                  </a:cubicBezTo>
                  <a:cubicBezTo>
                    <a:pt x="9357435" y="598012"/>
                    <a:pt x="9413915" y="580543"/>
                    <a:pt x="9474467" y="559273"/>
                  </a:cubicBezTo>
                  <a:cubicBezTo>
                    <a:pt x="9520900" y="542890"/>
                    <a:pt x="9572945" y="528408"/>
                    <a:pt x="9631144" y="542709"/>
                  </a:cubicBezTo>
                  <a:cubicBezTo>
                    <a:pt x="9692783" y="557915"/>
                    <a:pt x="9761120" y="560812"/>
                    <a:pt x="9823302" y="521982"/>
                  </a:cubicBezTo>
                  <a:cubicBezTo>
                    <a:pt x="9891910" y="479441"/>
                    <a:pt x="9965587" y="485053"/>
                    <a:pt x="9987763" y="529042"/>
                  </a:cubicBezTo>
                  <a:cubicBezTo>
                    <a:pt x="10004598" y="562532"/>
                    <a:pt x="10018627" y="597379"/>
                    <a:pt x="10033019" y="632045"/>
                  </a:cubicBezTo>
                  <a:cubicBezTo>
                    <a:pt x="10058996" y="695404"/>
                    <a:pt x="10058181" y="694046"/>
                    <a:pt x="10118824" y="663724"/>
                  </a:cubicBezTo>
                  <a:cubicBezTo>
                    <a:pt x="10152223" y="647070"/>
                    <a:pt x="10188881" y="637023"/>
                    <a:pt x="10222461" y="620550"/>
                  </a:cubicBezTo>
                  <a:cubicBezTo>
                    <a:pt x="10277402" y="593396"/>
                    <a:pt x="10331075" y="563618"/>
                    <a:pt x="10385383" y="535378"/>
                  </a:cubicBezTo>
                  <a:cubicBezTo>
                    <a:pt x="10397240" y="529223"/>
                    <a:pt x="10410002" y="520624"/>
                    <a:pt x="10422492" y="520443"/>
                  </a:cubicBezTo>
                  <a:cubicBezTo>
                    <a:pt x="10524590" y="519448"/>
                    <a:pt x="10597000" y="455455"/>
                    <a:pt x="10675384" y="403863"/>
                  </a:cubicBezTo>
                  <a:cubicBezTo>
                    <a:pt x="10683349" y="397102"/>
                    <a:pt x="10692582" y="392079"/>
                    <a:pt x="10702538" y="389110"/>
                  </a:cubicBezTo>
                  <a:cubicBezTo>
                    <a:pt x="10795585" y="376619"/>
                    <a:pt x="10869261" y="322674"/>
                    <a:pt x="10931896" y="262393"/>
                  </a:cubicBezTo>
                  <a:cubicBezTo>
                    <a:pt x="10973712" y="221843"/>
                    <a:pt x="11020236" y="170613"/>
                    <a:pt x="11014443" y="99471"/>
                  </a:cubicBezTo>
                  <a:cubicBezTo>
                    <a:pt x="11013538" y="88338"/>
                    <a:pt x="11022589" y="76300"/>
                    <a:pt x="11026933" y="64624"/>
                  </a:cubicBezTo>
                  <a:cubicBezTo>
                    <a:pt x="11038429" y="72136"/>
                    <a:pt x="11052096" y="77567"/>
                    <a:pt x="11060876" y="87342"/>
                  </a:cubicBezTo>
                  <a:cubicBezTo>
                    <a:pt x="11103055" y="134318"/>
                    <a:pt x="11112378" y="194237"/>
                    <a:pt x="11119527" y="253342"/>
                  </a:cubicBezTo>
                  <a:cubicBezTo>
                    <a:pt x="11129755" y="337246"/>
                    <a:pt x="11165779" y="361142"/>
                    <a:pt x="11249051" y="354896"/>
                  </a:cubicBezTo>
                  <a:cubicBezTo>
                    <a:pt x="11298742" y="351185"/>
                    <a:pt x="11344631" y="348651"/>
                    <a:pt x="11387987" y="321226"/>
                  </a:cubicBezTo>
                  <a:cubicBezTo>
                    <a:pt x="11395952" y="316157"/>
                    <a:pt x="11419485" y="324122"/>
                    <a:pt x="11427813" y="333355"/>
                  </a:cubicBezTo>
                  <a:cubicBezTo>
                    <a:pt x="11454966" y="364129"/>
                    <a:pt x="11485469" y="364762"/>
                    <a:pt x="11516786" y="344669"/>
                  </a:cubicBezTo>
                  <a:cubicBezTo>
                    <a:pt x="11542853" y="328014"/>
                    <a:pt x="11565663" y="306110"/>
                    <a:pt x="11591096" y="288098"/>
                  </a:cubicBezTo>
                  <a:cubicBezTo>
                    <a:pt x="11601505" y="280767"/>
                    <a:pt x="11615987" y="271716"/>
                    <a:pt x="11626758" y="273707"/>
                  </a:cubicBezTo>
                  <a:cubicBezTo>
                    <a:pt x="11692198" y="285836"/>
                    <a:pt x="11714103" y="238679"/>
                    <a:pt x="11736278" y="194509"/>
                  </a:cubicBezTo>
                  <a:cubicBezTo>
                    <a:pt x="11760264" y="146537"/>
                    <a:pt x="11779181" y="95941"/>
                    <a:pt x="11802262" y="47426"/>
                  </a:cubicBezTo>
                  <a:cubicBezTo>
                    <a:pt x="11827604" y="-5795"/>
                    <a:pt x="11865620" y="-14756"/>
                    <a:pt x="11912596" y="21268"/>
                  </a:cubicBezTo>
                  <a:cubicBezTo>
                    <a:pt x="11940926" y="43082"/>
                    <a:pt x="11964912" y="71050"/>
                    <a:pt x="11994691" y="90148"/>
                  </a:cubicBezTo>
                  <a:cubicBezTo>
                    <a:pt x="12028180" y="110350"/>
                    <a:pt x="12063299" y="127502"/>
                    <a:pt x="12099866" y="141378"/>
                  </a:cubicBezTo>
                  <a:cubicBezTo>
                    <a:pt x="12113262" y="146673"/>
                    <a:pt x="12128287" y="146673"/>
                    <a:pt x="12141683" y="141378"/>
                  </a:cubicBezTo>
                  <a:cubicBezTo>
                    <a:pt x="12180602" y="122189"/>
                    <a:pt x="12185581" y="141378"/>
                    <a:pt x="12185581" y="173691"/>
                  </a:cubicBezTo>
                  <a:cubicBezTo>
                    <a:pt x="12185581" y="264203"/>
                    <a:pt x="12187662" y="354082"/>
                    <a:pt x="12187662" y="444232"/>
                  </a:cubicBezTo>
                  <a:cubicBezTo>
                    <a:pt x="12187662" y="619102"/>
                    <a:pt x="12185218" y="793971"/>
                    <a:pt x="12186123" y="969203"/>
                  </a:cubicBezTo>
                  <a:cubicBezTo>
                    <a:pt x="12187120" y="1162175"/>
                    <a:pt x="12192460" y="1355057"/>
                    <a:pt x="12192822" y="1548029"/>
                  </a:cubicBezTo>
                  <a:cubicBezTo>
                    <a:pt x="12192822" y="1784447"/>
                    <a:pt x="12190649" y="2020956"/>
                    <a:pt x="12189020" y="2257374"/>
                  </a:cubicBezTo>
                  <a:cubicBezTo>
                    <a:pt x="12188386" y="2361372"/>
                    <a:pt x="12186123" y="2465552"/>
                    <a:pt x="12186667" y="2569278"/>
                  </a:cubicBezTo>
                  <a:cubicBezTo>
                    <a:pt x="12186667" y="2599600"/>
                    <a:pt x="12179607" y="2611639"/>
                    <a:pt x="12146570" y="2611457"/>
                  </a:cubicBezTo>
                  <a:cubicBezTo>
                    <a:pt x="11891959" y="2610371"/>
                    <a:pt x="11637349" y="2611457"/>
                    <a:pt x="11382738" y="2611457"/>
                  </a:cubicBezTo>
                  <a:lnTo>
                    <a:pt x="10808890" y="2611910"/>
                  </a:lnTo>
                  <a:lnTo>
                    <a:pt x="10148965" y="2611910"/>
                  </a:lnTo>
                  <a:lnTo>
                    <a:pt x="9488949" y="2611910"/>
                  </a:lnTo>
                  <a:lnTo>
                    <a:pt x="8837986" y="261191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77" name="Google Shape;277;p19"/>
          <p:cNvSpPr/>
          <p:nvPr/>
        </p:nvSpPr>
        <p:spPr>
          <a:xfrm flipH="1">
            <a:off x="8465300" y="1350"/>
            <a:ext cx="3726700" cy="2782860"/>
          </a:xfrm>
          <a:custGeom>
            <a:avLst/>
            <a:gdLst/>
            <a:ahLst/>
            <a:cxnLst/>
            <a:rect l="l" t="t" r="r" b="b"/>
            <a:pathLst>
              <a:path w="3726700" h="2782860" extrusionOk="0">
                <a:moveTo>
                  <a:pt x="3726700" y="0"/>
                </a:moveTo>
                <a:lnTo>
                  <a:pt x="0" y="0"/>
                </a:lnTo>
                <a:lnTo>
                  <a:pt x="0" y="2782860"/>
                </a:lnTo>
                <a:lnTo>
                  <a:pt x="37242" y="2782860"/>
                </a:lnTo>
                <a:cubicBezTo>
                  <a:pt x="69396" y="2752890"/>
                  <a:pt x="105920" y="2752474"/>
                  <a:pt x="144632" y="2766521"/>
                </a:cubicBezTo>
                <a:cubicBezTo>
                  <a:pt x="200720" y="2757156"/>
                  <a:pt x="255769" y="2743628"/>
                  <a:pt x="313418" y="2764440"/>
                </a:cubicBezTo>
                <a:cubicBezTo>
                  <a:pt x="344532" y="2774846"/>
                  <a:pt x="374502" y="2761631"/>
                  <a:pt x="395314" y="2733222"/>
                </a:cubicBezTo>
                <a:cubicBezTo>
                  <a:pt x="448280" y="2662566"/>
                  <a:pt x="525389" y="2614073"/>
                  <a:pt x="574298" y="2539253"/>
                </a:cubicBezTo>
                <a:cubicBezTo>
                  <a:pt x="583559" y="2524893"/>
                  <a:pt x="598752" y="2511053"/>
                  <a:pt x="615922" y="2510325"/>
                </a:cubicBezTo>
                <a:cubicBezTo>
                  <a:pt x="686684" y="2507202"/>
                  <a:pt x="744333" y="2457566"/>
                  <a:pt x="815510" y="2456213"/>
                </a:cubicBezTo>
                <a:cubicBezTo>
                  <a:pt x="836978" y="2454402"/>
                  <a:pt x="856074" y="2441873"/>
                  <a:pt x="866292" y="2422914"/>
                </a:cubicBezTo>
                <a:cubicBezTo>
                  <a:pt x="927064" y="2321663"/>
                  <a:pt x="1024880" y="2264117"/>
                  <a:pt x="1123946" y="2212086"/>
                </a:cubicBezTo>
                <a:cubicBezTo>
                  <a:pt x="1179411" y="2182742"/>
                  <a:pt x="1209588" y="2136539"/>
                  <a:pt x="1236331" y="2089087"/>
                </a:cubicBezTo>
                <a:cubicBezTo>
                  <a:pt x="1270984" y="2027796"/>
                  <a:pt x="1322495" y="2010105"/>
                  <a:pt x="1383265" y="2010834"/>
                </a:cubicBezTo>
                <a:cubicBezTo>
                  <a:pt x="1454755" y="2011562"/>
                  <a:pt x="1492113" y="1984610"/>
                  <a:pt x="1523331" y="1915721"/>
                </a:cubicBezTo>
                <a:cubicBezTo>
                  <a:pt x="1549867" y="1856095"/>
                  <a:pt x="1607724" y="1809372"/>
                  <a:pt x="1656009" y="1761192"/>
                </a:cubicBezTo>
                <a:cubicBezTo>
                  <a:pt x="1670265" y="1747352"/>
                  <a:pt x="1688058" y="1739651"/>
                  <a:pt x="1697633" y="1718839"/>
                </a:cubicBezTo>
                <a:cubicBezTo>
                  <a:pt x="1712929" y="1686164"/>
                  <a:pt x="1741442" y="1667017"/>
                  <a:pt x="1777032" y="1657236"/>
                </a:cubicBezTo>
                <a:cubicBezTo>
                  <a:pt x="1874858" y="1630262"/>
                  <a:pt x="1969168" y="1591843"/>
                  <a:pt x="2057995" y="1542769"/>
                </a:cubicBezTo>
                <a:cubicBezTo>
                  <a:pt x="2094416" y="1522997"/>
                  <a:pt x="2118974" y="1483038"/>
                  <a:pt x="2134168" y="1449115"/>
                </a:cubicBezTo>
                <a:cubicBezTo>
                  <a:pt x="2158308" y="1395731"/>
                  <a:pt x="2213669" y="1364513"/>
                  <a:pt x="2226781" y="1302076"/>
                </a:cubicBezTo>
                <a:cubicBezTo>
                  <a:pt x="2232504" y="1274188"/>
                  <a:pt x="2275898" y="1250775"/>
                  <a:pt x="2303162" y="1229963"/>
                </a:cubicBezTo>
                <a:cubicBezTo>
                  <a:pt x="2334380" y="1205612"/>
                  <a:pt x="2354568" y="1175539"/>
                  <a:pt x="2376004" y="1145153"/>
                </a:cubicBezTo>
                <a:cubicBezTo>
                  <a:pt x="2412143" y="1092051"/>
                  <a:pt x="2463779" y="1051384"/>
                  <a:pt x="2523873" y="1028709"/>
                </a:cubicBezTo>
                <a:cubicBezTo>
                  <a:pt x="2563209" y="1013620"/>
                  <a:pt x="2583708" y="973454"/>
                  <a:pt x="2616279" y="948583"/>
                </a:cubicBezTo>
                <a:cubicBezTo>
                  <a:pt x="2633761" y="935263"/>
                  <a:pt x="2644168" y="912161"/>
                  <a:pt x="2670079" y="910912"/>
                </a:cubicBezTo>
                <a:cubicBezTo>
                  <a:pt x="2675449" y="901776"/>
                  <a:pt x="2685407" y="896334"/>
                  <a:pt x="2695990" y="896760"/>
                </a:cubicBezTo>
                <a:lnTo>
                  <a:pt x="2718884" y="875948"/>
                </a:lnTo>
                <a:cubicBezTo>
                  <a:pt x="2719144" y="865365"/>
                  <a:pt x="2726148" y="856145"/>
                  <a:pt x="2736262" y="853054"/>
                </a:cubicBezTo>
                <a:cubicBezTo>
                  <a:pt x="2779239" y="812159"/>
                  <a:pt x="2842091" y="805915"/>
                  <a:pt x="2886317" y="766580"/>
                </a:cubicBezTo>
                <a:cubicBezTo>
                  <a:pt x="2922322" y="734529"/>
                  <a:pt x="2960513" y="706121"/>
                  <a:pt x="2993292" y="669491"/>
                </a:cubicBezTo>
                <a:cubicBezTo>
                  <a:pt x="3064988" y="589365"/>
                  <a:pt x="3138352" y="510487"/>
                  <a:pt x="3215044" y="434523"/>
                </a:cubicBezTo>
                <a:cubicBezTo>
                  <a:pt x="3289448" y="361681"/>
                  <a:pt x="3374778" y="304551"/>
                  <a:pt x="3452199" y="236808"/>
                </a:cubicBezTo>
                <a:cubicBezTo>
                  <a:pt x="3480920" y="211313"/>
                  <a:pt x="3512658" y="180303"/>
                  <a:pt x="3525042" y="145442"/>
                </a:cubicBezTo>
                <a:cubicBezTo>
                  <a:pt x="3554490" y="62819"/>
                  <a:pt x="3625876" y="41486"/>
                  <a:pt x="3693411" y="13181"/>
                </a:cubicBezTo>
                <a:close/>
              </a:path>
            </a:pathLst>
          </a:cu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19"/>
          <p:cNvSpPr/>
          <p:nvPr/>
        </p:nvSpPr>
        <p:spPr>
          <a:xfrm flipH="1">
            <a:off x="8493976" y="1350"/>
            <a:ext cx="3698024" cy="2789237"/>
          </a:xfrm>
          <a:custGeom>
            <a:avLst/>
            <a:gdLst/>
            <a:ahLst/>
            <a:cxnLst/>
            <a:rect l="l" t="t" r="r" b="b"/>
            <a:pathLst>
              <a:path w="3698024" h="2789237" extrusionOk="0">
                <a:moveTo>
                  <a:pt x="3698024" y="0"/>
                </a:moveTo>
                <a:lnTo>
                  <a:pt x="0" y="0"/>
                </a:lnTo>
                <a:lnTo>
                  <a:pt x="0" y="2781185"/>
                </a:lnTo>
                <a:lnTo>
                  <a:pt x="6100" y="2779447"/>
                </a:lnTo>
                <a:cubicBezTo>
                  <a:pt x="24089" y="2777353"/>
                  <a:pt x="42898" y="2780760"/>
                  <a:pt x="62254" y="2787784"/>
                </a:cubicBezTo>
                <a:cubicBezTo>
                  <a:pt x="118342" y="2778419"/>
                  <a:pt x="173391" y="2764891"/>
                  <a:pt x="231040" y="2785703"/>
                </a:cubicBezTo>
                <a:cubicBezTo>
                  <a:pt x="262154" y="2796109"/>
                  <a:pt x="292124" y="2782894"/>
                  <a:pt x="312936" y="2754485"/>
                </a:cubicBezTo>
                <a:cubicBezTo>
                  <a:pt x="365902" y="2683829"/>
                  <a:pt x="443011" y="2635335"/>
                  <a:pt x="491920" y="2560516"/>
                </a:cubicBezTo>
                <a:cubicBezTo>
                  <a:pt x="501181" y="2546156"/>
                  <a:pt x="516374" y="2532316"/>
                  <a:pt x="533544" y="2531588"/>
                </a:cubicBezTo>
                <a:cubicBezTo>
                  <a:pt x="604306" y="2528465"/>
                  <a:pt x="661955" y="2478828"/>
                  <a:pt x="733132" y="2477476"/>
                </a:cubicBezTo>
                <a:cubicBezTo>
                  <a:pt x="754600" y="2475665"/>
                  <a:pt x="773696" y="2463136"/>
                  <a:pt x="783914" y="2444177"/>
                </a:cubicBezTo>
                <a:cubicBezTo>
                  <a:pt x="844686" y="2342926"/>
                  <a:pt x="942502" y="2285379"/>
                  <a:pt x="1041568" y="2233349"/>
                </a:cubicBezTo>
                <a:cubicBezTo>
                  <a:pt x="1097033" y="2204005"/>
                  <a:pt x="1127210" y="2157802"/>
                  <a:pt x="1153953" y="2110350"/>
                </a:cubicBezTo>
                <a:cubicBezTo>
                  <a:pt x="1188606" y="2049058"/>
                  <a:pt x="1240117" y="2031368"/>
                  <a:pt x="1300887" y="2032097"/>
                </a:cubicBezTo>
                <a:cubicBezTo>
                  <a:pt x="1372377" y="2032825"/>
                  <a:pt x="1409735" y="2005873"/>
                  <a:pt x="1440953" y="1936984"/>
                </a:cubicBezTo>
                <a:cubicBezTo>
                  <a:pt x="1467489" y="1877358"/>
                  <a:pt x="1525346" y="1830635"/>
                  <a:pt x="1573631" y="1782455"/>
                </a:cubicBezTo>
                <a:cubicBezTo>
                  <a:pt x="1587887" y="1768615"/>
                  <a:pt x="1605680" y="1760914"/>
                  <a:pt x="1615255" y="1740102"/>
                </a:cubicBezTo>
                <a:cubicBezTo>
                  <a:pt x="1630551" y="1707427"/>
                  <a:pt x="1659064" y="1688280"/>
                  <a:pt x="1694654" y="1678499"/>
                </a:cubicBezTo>
                <a:cubicBezTo>
                  <a:pt x="1792480" y="1651525"/>
                  <a:pt x="1886790" y="1613106"/>
                  <a:pt x="1975617" y="1564032"/>
                </a:cubicBezTo>
                <a:cubicBezTo>
                  <a:pt x="2012038" y="1544260"/>
                  <a:pt x="2036596" y="1504301"/>
                  <a:pt x="2051790" y="1470378"/>
                </a:cubicBezTo>
                <a:cubicBezTo>
                  <a:pt x="2075930" y="1416994"/>
                  <a:pt x="2131291" y="1385776"/>
                  <a:pt x="2144403" y="1323339"/>
                </a:cubicBezTo>
                <a:cubicBezTo>
                  <a:pt x="2150126" y="1295451"/>
                  <a:pt x="2193520" y="1272038"/>
                  <a:pt x="2220784" y="1251225"/>
                </a:cubicBezTo>
                <a:cubicBezTo>
                  <a:pt x="2252002" y="1226875"/>
                  <a:pt x="2272190" y="1196801"/>
                  <a:pt x="2293626" y="1166416"/>
                </a:cubicBezTo>
                <a:cubicBezTo>
                  <a:pt x="2329765" y="1113314"/>
                  <a:pt x="2381401" y="1072647"/>
                  <a:pt x="2441495" y="1049972"/>
                </a:cubicBezTo>
                <a:cubicBezTo>
                  <a:pt x="2480831" y="1034883"/>
                  <a:pt x="2501330" y="994716"/>
                  <a:pt x="2533901" y="969846"/>
                </a:cubicBezTo>
                <a:cubicBezTo>
                  <a:pt x="2551383" y="956526"/>
                  <a:pt x="2561790" y="933424"/>
                  <a:pt x="2587701" y="932175"/>
                </a:cubicBezTo>
                <a:cubicBezTo>
                  <a:pt x="2593071" y="923038"/>
                  <a:pt x="2603029" y="917597"/>
                  <a:pt x="2613612" y="918023"/>
                </a:cubicBezTo>
                <a:lnTo>
                  <a:pt x="2636506" y="897211"/>
                </a:lnTo>
                <a:cubicBezTo>
                  <a:pt x="2636766" y="886628"/>
                  <a:pt x="2643770" y="877408"/>
                  <a:pt x="2653884" y="874317"/>
                </a:cubicBezTo>
                <a:cubicBezTo>
                  <a:pt x="2696861" y="833422"/>
                  <a:pt x="2759713" y="827178"/>
                  <a:pt x="2803939" y="787843"/>
                </a:cubicBezTo>
                <a:cubicBezTo>
                  <a:pt x="2839944" y="755792"/>
                  <a:pt x="2878135" y="727384"/>
                  <a:pt x="2910914" y="690755"/>
                </a:cubicBezTo>
                <a:cubicBezTo>
                  <a:pt x="2982610" y="610628"/>
                  <a:pt x="3055974" y="531750"/>
                  <a:pt x="3132666" y="455786"/>
                </a:cubicBezTo>
                <a:cubicBezTo>
                  <a:pt x="3207070" y="382944"/>
                  <a:pt x="3292400" y="325814"/>
                  <a:pt x="3369821" y="258071"/>
                </a:cubicBezTo>
                <a:cubicBezTo>
                  <a:pt x="3398542" y="232576"/>
                  <a:pt x="3430280" y="201566"/>
                  <a:pt x="3442664" y="166705"/>
                </a:cubicBezTo>
                <a:cubicBezTo>
                  <a:pt x="3472112" y="84082"/>
                  <a:pt x="3543498" y="62749"/>
                  <a:pt x="3611033" y="34444"/>
                </a:cubicBezTo>
                <a:close/>
              </a:path>
            </a:pathLst>
          </a:custGeom>
          <a:blipFill rotWithShape="1">
            <a:blip r:embed="rId3">
              <a:alphaModFix/>
            </a:blip>
            <a:stretch>
              <a:fillRect l="-1968" t="-1268" r="-17396" b="-3478"/>
            </a:stretch>
          </a:blipFill>
          <a:ln>
            <a:noFill/>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19"/>
          <p:cNvSpPr txBox="1">
            <a:spLocks noGrp="1"/>
          </p:cNvSpPr>
          <p:nvPr>
            <p:ph type="subTitle" idx="1"/>
          </p:nvPr>
        </p:nvSpPr>
        <p:spPr>
          <a:xfrm>
            <a:off x="1553450" y="2920588"/>
            <a:ext cx="84525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ct val="0"/>
              </a:spcBef>
              <a:spcAft>
                <a:spcPct val="0"/>
              </a:spcAft>
              <a:buSzPts val="2100"/>
              <a:buNone/>
              <a:defRPr sz="2100" b="1"/>
            </a:lvl1pPr>
            <a:lvl2pPr lvl="1" algn="l">
              <a:lnSpc>
                <a:spcPct val="115000"/>
              </a:lnSpc>
              <a:spcBef>
                <a:spcPts val="2100"/>
              </a:spcBef>
              <a:spcAft>
                <a:spcPct val="0"/>
              </a:spcAft>
              <a:buSzPts val="2100"/>
              <a:buNone/>
              <a:defRPr sz="2100" b="1"/>
            </a:lvl2pPr>
            <a:lvl3pPr lvl="2" algn="l">
              <a:lnSpc>
                <a:spcPct val="115000"/>
              </a:lnSpc>
              <a:spcBef>
                <a:spcPts val="2100"/>
              </a:spcBef>
              <a:spcAft>
                <a:spcPct val="0"/>
              </a:spcAft>
              <a:buSzPts val="2100"/>
              <a:buNone/>
              <a:defRPr sz="2100" b="1"/>
            </a:lvl3pPr>
            <a:lvl4pPr lvl="3" algn="l">
              <a:lnSpc>
                <a:spcPct val="115000"/>
              </a:lnSpc>
              <a:spcBef>
                <a:spcPts val="2100"/>
              </a:spcBef>
              <a:spcAft>
                <a:spcPct val="0"/>
              </a:spcAft>
              <a:buSzPts val="2100"/>
              <a:buNone/>
              <a:defRPr sz="2100" b="1"/>
            </a:lvl4pPr>
            <a:lvl5pPr lvl="4" algn="l">
              <a:lnSpc>
                <a:spcPct val="115000"/>
              </a:lnSpc>
              <a:spcBef>
                <a:spcPts val="2100"/>
              </a:spcBef>
              <a:spcAft>
                <a:spcPct val="0"/>
              </a:spcAft>
              <a:buSzPts val="2100"/>
              <a:buNone/>
              <a:defRPr sz="2100" b="1"/>
            </a:lvl5pPr>
            <a:lvl6pPr lvl="5" algn="l">
              <a:lnSpc>
                <a:spcPct val="115000"/>
              </a:lnSpc>
              <a:spcBef>
                <a:spcPts val="2100"/>
              </a:spcBef>
              <a:spcAft>
                <a:spcPct val="0"/>
              </a:spcAft>
              <a:buSzPts val="2100"/>
              <a:buNone/>
              <a:defRPr sz="2100" b="1"/>
            </a:lvl6pPr>
            <a:lvl7pPr lvl="6" algn="l">
              <a:lnSpc>
                <a:spcPct val="115000"/>
              </a:lnSpc>
              <a:spcBef>
                <a:spcPts val="2100"/>
              </a:spcBef>
              <a:spcAft>
                <a:spcPct val="0"/>
              </a:spcAft>
              <a:buSzPts val="2100"/>
              <a:buNone/>
              <a:defRPr sz="2100" b="1"/>
            </a:lvl7pPr>
            <a:lvl8pPr lvl="7" algn="l">
              <a:lnSpc>
                <a:spcPct val="115000"/>
              </a:lnSpc>
              <a:spcBef>
                <a:spcPts val="2100"/>
              </a:spcBef>
              <a:spcAft>
                <a:spcPct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280" name="Google Shape;280;p19"/>
          <p:cNvSpPr txBox="1">
            <a:spLocks noGrp="1"/>
          </p:cNvSpPr>
          <p:nvPr>
            <p:ph type="title"/>
          </p:nvPr>
        </p:nvSpPr>
        <p:spPr>
          <a:xfrm>
            <a:off x="1553450" y="1987738"/>
            <a:ext cx="8452500" cy="763500"/>
          </a:xfrm>
          <a:prstGeom prst="rect">
            <a:avLst/>
          </a:prstGeom>
          <a:noFill/>
          <a:ln>
            <a:noFill/>
          </a:ln>
        </p:spPr>
        <p:txBody>
          <a:bodyPr spcFirstLastPara="1" wrap="square" lIns="121900" tIns="121900" rIns="121900" bIns="121900" anchor="b" anchorCtr="0">
            <a:noAutofit/>
          </a:bodyPr>
          <a:lstStyle>
            <a:lvl1pPr marR="0" lvl="0" algn="l">
              <a:lnSpc>
                <a:spcPct val="100000"/>
              </a:lnSpc>
              <a:spcBef>
                <a:spcPct val="0"/>
              </a:spcBef>
              <a:spcAft>
                <a:spcPct val="0"/>
              </a:spcAft>
              <a:buClr>
                <a:schemeClr val="dk1"/>
              </a:buClr>
              <a:buSzPts val="7000"/>
              <a:buFont typeface="Aldrich"/>
              <a:buNone/>
              <a:defRPr sz="7000"/>
            </a:lvl1pPr>
            <a:lvl2pPr lvl="1"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l">
              <a:lnSpc>
                <a:spcPct val="100000"/>
              </a:lnSpc>
              <a:spcBef>
                <a:spcPct val="0"/>
              </a:spcBef>
              <a:spcAft>
                <a:spcPct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81" name="Google Shape;281;p19"/>
          <p:cNvSpPr txBox="1">
            <a:spLocks noGrp="1"/>
          </p:cNvSpPr>
          <p:nvPr>
            <p:ph type="body" idx="2"/>
          </p:nvPr>
        </p:nvSpPr>
        <p:spPr>
          <a:xfrm>
            <a:off x="1553526" y="3785388"/>
            <a:ext cx="8452500" cy="13416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ct val="0"/>
              </a:spcBef>
              <a:spcAft>
                <a:spcPct val="0"/>
              </a:spcAft>
              <a:buSzPts val="1900"/>
              <a:buChar char="●"/>
              <a:defRPr/>
            </a:lvl1pPr>
            <a:lvl2pPr marL="914400" lvl="1" indent="-349250" algn="l">
              <a:lnSpc>
                <a:spcPct val="100000"/>
              </a:lnSpc>
              <a:spcBef>
                <a:spcPct val="0"/>
              </a:spcBef>
              <a:spcAft>
                <a:spcPct val="0"/>
              </a:spcAft>
              <a:buSzPts val="1900"/>
              <a:buChar char="○"/>
              <a:defRPr/>
            </a:lvl2pPr>
            <a:lvl3pPr marL="1371600" lvl="2" indent="-349250" algn="l">
              <a:lnSpc>
                <a:spcPct val="100000"/>
              </a:lnSpc>
              <a:spcBef>
                <a:spcPct val="0"/>
              </a:spcBef>
              <a:spcAft>
                <a:spcPct val="0"/>
              </a:spcAft>
              <a:buSzPts val="1900"/>
              <a:buChar char="■"/>
              <a:defRPr/>
            </a:lvl3pPr>
            <a:lvl4pPr marL="1828800" lvl="3" indent="-349250" algn="l">
              <a:lnSpc>
                <a:spcPct val="100000"/>
              </a:lnSpc>
              <a:spcBef>
                <a:spcPct val="0"/>
              </a:spcBef>
              <a:spcAft>
                <a:spcPct val="0"/>
              </a:spcAft>
              <a:buSzPts val="1900"/>
              <a:buChar char="●"/>
              <a:defRPr/>
            </a:lvl4pPr>
            <a:lvl5pPr marL="2286000" lvl="4" indent="-349250" algn="l">
              <a:lnSpc>
                <a:spcPct val="100000"/>
              </a:lnSpc>
              <a:spcBef>
                <a:spcPct val="0"/>
              </a:spcBef>
              <a:spcAft>
                <a:spcPct val="0"/>
              </a:spcAft>
              <a:buSzPts val="1900"/>
              <a:buChar char="○"/>
              <a:defRPr/>
            </a:lvl5pPr>
            <a:lvl6pPr marL="2743200" lvl="5" indent="-349250" algn="l">
              <a:lnSpc>
                <a:spcPct val="100000"/>
              </a:lnSpc>
              <a:spcBef>
                <a:spcPct val="0"/>
              </a:spcBef>
              <a:spcAft>
                <a:spcPct val="0"/>
              </a:spcAft>
              <a:buSzPts val="1900"/>
              <a:buChar char="■"/>
              <a:defRPr/>
            </a:lvl6pPr>
            <a:lvl7pPr marL="3200400" lvl="6" indent="-349250" algn="l">
              <a:lnSpc>
                <a:spcPct val="100000"/>
              </a:lnSpc>
              <a:spcBef>
                <a:spcPct val="0"/>
              </a:spcBef>
              <a:spcAft>
                <a:spcPct val="0"/>
              </a:spcAft>
              <a:buSzPts val="1900"/>
              <a:buChar char="●"/>
              <a:defRPr/>
            </a:lvl7pPr>
            <a:lvl8pPr marL="3657600" lvl="7" indent="-349250" algn="l">
              <a:lnSpc>
                <a:spcPct val="100000"/>
              </a:lnSpc>
              <a:spcBef>
                <a:spcPct val="0"/>
              </a:spcBef>
              <a:spcAft>
                <a:spcPct val="0"/>
              </a:spcAft>
              <a:buSzPts val="1900"/>
              <a:buChar char="○"/>
              <a:defRPr/>
            </a:lvl8pPr>
            <a:lvl9pPr marL="4114800" lvl="8" indent="-349250" algn="l">
              <a:lnSpc>
                <a:spcPct val="100000"/>
              </a:lnSpc>
              <a:spcBef>
                <a:spcPct val="0"/>
              </a:spcBef>
              <a:spcAft>
                <a:spcPct val="0"/>
              </a:spcAft>
              <a:buSzPts val="1900"/>
              <a:buChar char="■"/>
              <a:defRPr/>
            </a:lvl9pPr>
          </a:lstStyle>
          <a:p>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1pPr>
            <a:lvl2pPr marR="0" lvl="1"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2pPr>
            <a:lvl3pPr marR="0" lvl="2"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3pPr>
            <a:lvl4pPr marR="0" lvl="3"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4pPr>
            <a:lvl5pPr marR="0" lvl="4"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5pPr>
            <a:lvl6pPr marR="0" lvl="5"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6pPr>
            <a:lvl7pPr marR="0" lvl="6"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7pPr>
            <a:lvl8pPr marR="0" lvl="7"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8pPr>
            <a:lvl9pPr marR="0" lvl="8" algn="l" rtl="0">
              <a:lnSpc>
                <a:spcPct val="100000"/>
              </a:lnSpc>
              <a:spcBef>
                <a:spcPct val="0"/>
              </a:spcBef>
              <a:spcAft>
                <a:spcPct val="0"/>
              </a:spcAft>
              <a:buClr>
                <a:schemeClr val="dk1"/>
              </a:buClr>
              <a:buSzPts val="4000"/>
              <a:buFont typeface="Lobster"/>
              <a:buNone/>
              <a:defRPr sz="4000" b="0" i="0" u="none" strike="noStrike" cap="none">
                <a:solidFill>
                  <a:schemeClr val="dk1"/>
                </a:solidFill>
                <a:latin typeface="Lobster"/>
                <a:ea typeface="Lobster"/>
                <a:cs typeface="Lobster"/>
                <a:sym typeface="Lobster"/>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49250" algn="l" rtl="0">
              <a:lnSpc>
                <a:spcPct val="115000"/>
              </a:lnSpc>
              <a:spcBef>
                <a:spcPct val="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1pPr>
            <a:lvl2pPr marL="914400" marR="0" lvl="1"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2pPr>
            <a:lvl3pPr marL="1371600" marR="0" lvl="2"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3pPr>
            <a:lvl4pPr marL="1828800" marR="0" lvl="3"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4pPr>
            <a:lvl5pPr marL="2286000" marR="0" lvl="4"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5pPr>
            <a:lvl6pPr marL="2743200" marR="0" lvl="5"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6pPr>
            <a:lvl7pPr marL="3200400" marR="0" lvl="6"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7pPr>
            <a:lvl8pPr marL="3657600" marR="0" lvl="7"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8pPr>
            <a:lvl9pPr marL="4114800" marR="0" lvl="8" indent="-349250" algn="l" rtl="0">
              <a:lnSpc>
                <a:spcPct val="115000"/>
              </a:lnSpc>
              <a:spcBef>
                <a:spcPts val="2100"/>
              </a:spcBef>
              <a:spcAft>
                <a:spcPts val="210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ct val="0"/>
              </a:spcBef>
              <a:spcAft>
                <a:spcPct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ct val="0"/>
              </a:spcBef>
              <a:spcAft>
                <a:spcPct val="0"/>
              </a:spcAft>
              <a:buClr>
                <a:srgbClr val="000000"/>
              </a:buClr>
              <a:buSzPts val="1400"/>
              <a:buFont typeface="Arial"/>
              <a:buNone/>
            </a:pPr>
            <a:r>
              <a:rPr lang="en" sz="1200" b="0" i="0" u="none" strike="noStrike" cap="none">
                <a:solidFill>
                  <a:schemeClr val="dk1"/>
                </a:solidFill>
                <a:latin typeface="Barlow Condensed"/>
                <a:ea typeface="Barlow Condensed"/>
                <a:cs typeface="Barlow Condensed"/>
                <a:sym typeface="Barlow Condensed"/>
              </a:rPr>
              <a:t>SLIDESMANIA.COM</a:t>
            </a:r>
            <a:endParaRPr sz="1200" b="0" i="0" u="none" strike="noStrike" cap="none">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6" r:id="rId4"/>
    <p:sldLayoutId id="2147483665" r:id="rId5"/>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1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jpeg"/><Relationship Id="rId5" Type="http://schemas.openxmlformats.org/officeDocument/2006/relationships/image" Target="../media/image1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1"/>
          <p:cNvSpPr txBox="1">
            <a:spLocks noGrp="1"/>
          </p:cNvSpPr>
          <p:nvPr>
            <p:ph type="subTitle" idx="1"/>
          </p:nvPr>
        </p:nvSpPr>
        <p:spPr>
          <a:xfrm>
            <a:off x="2837437" y="3891168"/>
            <a:ext cx="7338300" cy="717900"/>
          </a:xfrm>
          <a:prstGeom prst="rect">
            <a:avLst/>
          </a:prstGeom>
          <a:noFill/>
          <a:ln>
            <a:noFill/>
          </a:ln>
        </p:spPr>
        <p:txBody>
          <a:bodyPr spcFirstLastPara="1" wrap="square" lIns="121900" tIns="121900" rIns="121900" bIns="121900" anchor="t" anchorCtr="0">
            <a:noAutofit/>
          </a:bodyPr>
          <a:lstStyle/>
          <a:p>
            <a:pPr marL="0" lvl="0" indent="0" algn="ctr"/>
            <a:r>
              <a:rPr lang="en-US" err="1">
                <a:latin typeface="Segoe UI Emoji" panose="020B0502040204020203" pitchFamily="34" charset="0"/>
                <a:ea typeface="Segoe UI Emoji" panose="020B0502040204020203" pitchFamily="34" charset="0"/>
              </a:rPr>
              <a:t>Proyek Perancangan Antarmuka Pengguna</a:t>
            </a:r>
            <a:endParaRPr lang="en-US">
              <a:latin typeface="Segoe UI Emoji" panose="020B0502040204020203" pitchFamily="34" charset="0"/>
              <a:ea typeface="Segoe UI Emoji" panose="020B0502040204020203" pitchFamily="34" charset="0"/>
            </a:endParaRPr>
          </a:p>
          <a:p>
            <a:pPr marL="0" lvl="0" indent="0" algn="ctr"/>
            <a:endParaRPr lang="en-US">
              <a:latin typeface="Segoe UI Emoji" panose="020B0502040204020203" pitchFamily="34" charset="0"/>
              <a:ea typeface="Segoe UI Emoji" panose="020B0502040204020203" pitchFamily="34" charset="0"/>
            </a:endParaRPr>
          </a:p>
          <a:p>
            <a:pPr marL="0" lvl="0" indent="0" algn="ctr"/>
            <a:r>
              <a:rPr lang="en-US">
                <a:latin typeface="Segoe UI Emoji" panose="020B0502040204020203" pitchFamily="34" charset="0"/>
                <a:ea typeface="Segoe UI Emoji" panose="020B0502040204020203" pitchFamily="34" charset="0"/>
              </a:rPr>
              <a:t>PAIAN MANALU_13322008</a:t>
            </a:r>
          </a:p>
        </p:txBody>
      </p:sp>
      <p:sp>
        <p:nvSpPr>
          <p:cNvPr id="298" name="Google Shape;298;p21"/>
          <p:cNvSpPr txBox="1">
            <a:spLocks noGrp="1"/>
          </p:cNvSpPr>
          <p:nvPr>
            <p:ph type="title"/>
          </p:nvPr>
        </p:nvSpPr>
        <p:spPr>
          <a:xfrm>
            <a:off x="2723006" y="1086284"/>
            <a:ext cx="6984666" cy="2284146"/>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ct val="0"/>
              </a:spcBef>
              <a:spcAft>
                <a:spcPct val="0"/>
              </a:spcAft>
              <a:buSzPts val="6000"/>
              <a:buNone/>
            </a:pPr>
            <a:r>
              <a:rPr lang="en"/>
              <a:t>	</a:t>
            </a:r>
            <a:br>
              <a:rPr lang="en"/>
            </a:br>
            <a:r>
              <a:rPr lang="en"/>
              <a:t>	</a:t>
            </a:r>
            <a:r>
              <a:rPr lang="en" sz="8800">
                <a:latin typeface="Impact" panose="020B0806030902050204" pitchFamily="34" charset="0"/>
              </a:rPr>
              <a:t>DRYER BOX</a:t>
            </a:r>
            <a:endParaRPr sz="8800">
              <a:latin typeface="Impact" panose="020B0806030902050204" pitchFamily="34" charset="0"/>
            </a:endParaRPr>
          </a:p>
        </p:txBody>
      </p:sp>
      <p:grpSp>
        <p:nvGrpSpPr>
          <p:cNvPr id="299" name="Google Shape;299;p21"/>
          <p:cNvGrpSpPr/>
          <p:nvPr/>
        </p:nvGrpSpPr>
        <p:grpSpPr>
          <a:xfrm rot="5400000">
            <a:off x="6238320" y="-150816"/>
            <a:ext cx="536534" cy="1937666"/>
            <a:chOff x="1725445" y="2521959"/>
            <a:chExt cx="536534" cy="1937666"/>
          </a:xfrm>
        </p:grpSpPr>
        <p:sp>
          <p:nvSpPr>
            <p:cNvPr id="300" name="Google Shape;300;p21"/>
            <p:cNvSpPr/>
            <p:nvPr/>
          </p:nvSpPr>
          <p:spPr>
            <a:xfrm rot="-5400000">
              <a:off x="1024414" y="3222990"/>
              <a:ext cx="1937666" cy="535604"/>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5"/>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21"/>
            <p:cNvSpPr/>
            <p:nvPr/>
          </p:nvSpPr>
          <p:spPr>
            <a:xfrm rot="10800000">
              <a:off x="1725492" y="2527395"/>
              <a:ext cx="536487" cy="1923428"/>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914400" y="2265047"/>
            <a:ext cx="7407015" cy="3278852"/>
          </a:xfrm>
          <a:prstGeom prst="rect">
            <a:avLst/>
          </a:prstGeom>
          <a:noFill/>
          <a:ln>
            <a:noFill/>
          </a:ln>
        </p:spPr>
        <p:txBody>
          <a:bodyPr spcFirstLastPara="1" wrap="square" lIns="121900" tIns="121900" rIns="121900" bIns="121900" anchor="t" anchorCtr="0">
            <a:noAutofit/>
          </a:bodyPr>
          <a:lstStyle/>
          <a:p>
            <a:pPr marL="107950" indent="0">
              <a:buNone/>
            </a:pPr>
            <a:r>
              <a:rPr lang="en-US" sz="1800">
                <a:effectLst/>
                <a:latin typeface="Segoe UI Emoji" panose="020B0502040204020203" pitchFamily="34" charset="0"/>
                <a:ea typeface="Segoe UI Emoji" panose="020B0502040204020203" pitchFamily="34" charset="0"/>
              </a:rPr>
              <a:t>8. LSD</a:t>
            </a:r>
          </a:p>
          <a:p>
            <a:pPr marL="107950" indent="0">
              <a:buNone/>
            </a:pPr>
            <a:endParaRPr lang="en-US" sz="1800">
              <a:effectLst/>
              <a:latin typeface="Segoe UI Emoji" panose="020B0502040204020203" pitchFamily="34" charset="0"/>
              <a:ea typeface="Segoe UI Emoji" panose="020B0502040204020203" pitchFamily="34" charset="0"/>
            </a:endParaRPr>
          </a:p>
          <a:p>
            <a:pPr marL="107950" lvl="0" indent="0">
              <a:buNone/>
            </a:pPr>
            <a:endParaRPr lang="en-US">
              <a:latin typeface="Segoe UI Emoji" panose="020B0502040204020203" pitchFamily="34" charset="0"/>
              <a:ea typeface="Segoe UI Emoji" panose="020B0502040204020203" pitchFamily="34" charset="0"/>
            </a:endParaRPr>
          </a:p>
          <a:p>
            <a:pPr marL="0" marR="0" indent="0">
              <a:lnSpc>
                <a:spcPct val="107000"/>
              </a:lnSpc>
              <a:spcBef>
                <a:spcPct val="0"/>
              </a:spcBef>
              <a:spcAft>
                <a:spcPts val="800"/>
              </a:spcAft>
              <a:buNone/>
            </a:pPr>
            <a:r>
              <a:rPr lang="en-ID" sz="1800" kern="0">
                <a:effectLst/>
                <a:latin typeface="Segoe UI Emoji" panose="020B0502040204020203" pitchFamily="34" charset="0"/>
                <a:ea typeface="Segoe UI Emoji" panose="020B0502040204020203" pitchFamily="34" charset="0"/>
              </a:rPr>
              <a:t>LCD digunakan untuk menampilkan informasi penting terkait kondisi pengeringan. Jika suhu mencapai atau melebihi ambang tertentu yang telah ditetapkan sebagai batas "kering," LCD akan menampilkan pesan yang sesuai, seperti "Kering." Sebaliknya, jika suhu berada di bawah ambang tertentu, LCD akan menampilkan pesan "Basah" atau "Proses Pengeringan." Ini </a:t>
            </a:r>
            <a:endParaRPr>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 name="Picture 1" descr="16x2 character LCD display | 3D CAD Model Library | GrabCAD">
            <a:extLst>
              <a:ext uri="{FF2B5EF4-FFF2-40B4-BE49-F238E27FC236}">
                <a16:creationId xmlns:a16="http://schemas.microsoft.com/office/drawing/2014/main" id="{49193A22-02D0-8411-7C90-4A709C84E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109382" y="2187659"/>
            <a:ext cx="3072877" cy="1738882"/>
          </a:xfrm>
          <a:prstGeom prst="rect">
            <a:avLst/>
          </a:prstGeom>
          <a:noFill/>
          <a:ln>
            <a:noFill/>
          </a:ln>
        </p:spPr>
      </p:pic>
    </p:spTree>
    <p:extLst>
      <p:ext uri="{BB962C8B-B14F-4D97-AF65-F5344CB8AC3E}">
        <p14:creationId xmlns:p14="http://schemas.microsoft.com/office/powerpoint/2010/main" val="185883229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dirty="0"/>
              <a:t>Form Giving</a:t>
            </a:r>
            <a:endParaRPr dirty="0"/>
          </a:p>
        </p:txBody>
      </p:sp>
      <p:sp>
        <p:nvSpPr>
          <p:cNvPr id="368" name="Google Shape;368;p26"/>
          <p:cNvSpPr txBox="1">
            <a:spLocks noGrp="1"/>
          </p:cNvSpPr>
          <p:nvPr>
            <p:ph type="body" idx="1"/>
          </p:nvPr>
        </p:nvSpPr>
        <p:spPr>
          <a:xfrm>
            <a:off x="1354347" y="2570671"/>
            <a:ext cx="9712238" cy="2973227"/>
          </a:xfrm>
          <a:prstGeom prst="rect">
            <a:avLst/>
          </a:prstGeom>
          <a:noFill/>
          <a:ln>
            <a:noFill/>
          </a:ln>
        </p:spPr>
        <p:txBody>
          <a:bodyPr spcFirstLastPara="1" wrap="square" lIns="121900" tIns="121900" rIns="121900" bIns="121900" anchor="t" anchorCtr="0">
            <a:noAutofit/>
          </a:bodyPr>
          <a:lstStyle/>
          <a:p>
            <a:pPr algn="just">
              <a:buFont typeface="Wingdings" panose="05000000000000000000" pitchFamily="2" charset="2"/>
              <a:buChar char="q"/>
            </a:pPr>
            <a:r>
              <a:rPr lang="en-US" sz="2000" dirty="0">
                <a:latin typeface="Segoe UI Emoji" panose="020B0502040204020203" pitchFamily="34" charset="0"/>
                <a:ea typeface="Segoe UI Emoji" panose="020B0502040204020203" pitchFamily="34" charset="0"/>
              </a:rPr>
              <a:t>Sensor </a:t>
            </a:r>
            <a:r>
              <a:rPr lang="en-US" sz="2000" dirty="0" err="1">
                <a:latin typeface="Segoe UI Emoji" panose="020B0502040204020203" pitchFamily="34" charset="0"/>
                <a:ea typeface="Segoe UI Emoji" panose="020B0502040204020203" pitchFamily="34" charset="0"/>
              </a:rPr>
              <a:t>ditempatkan</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menghadap</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didalam</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produk</a:t>
            </a:r>
            <a:endParaRPr lang="en-US" sz="2000" dirty="0">
              <a:latin typeface="Segoe UI Emoji" panose="020B0502040204020203" pitchFamily="34" charset="0"/>
              <a:ea typeface="Segoe UI Emoji" panose="020B0502040204020203" pitchFamily="34" charset="0"/>
            </a:endParaRPr>
          </a:p>
          <a:p>
            <a:pPr algn="just">
              <a:buFont typeface="Wingdings" panose="05000000000000000000" pitchFamily="2" charset="2"/>
              <a:buChar char="q"/>
            </a:pPr>
            <a:r>
              <a:rPr lang="en-US" sz="2000" dirty="0" err="1">
                <a:latin typeface="Segoe UI Emoji" panose="020B0502040204020203" pitchFamily="34" charset="0"/>
                <a:ea typeface="Segoe UI Emoji" panose="020B0502040204020203" pitchFamily="34" charset="0"/>
              </a:rPr>
              <a:t>Kipas</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akan</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menyala</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jika</a:t>
            </a:r>
            <a:r>
              <a:rPr lang="en-US" sz="2000" dirty="0">
                <a:latin typeface="Segoe UI Emoji" panose="020B0502040204020203" pitchFamily="34" charset="0"/>
                <a:ea typeface="Segoe UI Emoji" panose="020B0502040204020203" pitchFamily="34" charset="0"/>
              </a:rPr>
              <a:t> sensor </a:t>
            </a:r>
            <a:r>
              <a:rPr lang="en-US" sz="2000" dirty="0" err="1">
                <a:latin typeface="Segoe UI Emoji" panose="020B0502040204020203" pitchFamily="34" charset="0"/>
                <a:ea typeface="Segoe UI Emoji" panose="020B0502040204020203" pitchFamily="34" charset="0"/>
              </a:rPr>
              <a:t>Ultrasonik</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mendeteksi</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jarak</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objek</a:t>
            </a:r>
            <a:r>
              <a:rPr lang="en-US" sz="2000" dirty="0">
                <a:latin typeface="Segoe UI Emoji" panose="020B0502040204020203" pitchFamily="34" charset="0"/>
                <a:ea typeface="Segoe UI Emoji" panose="020B0502040204020203" pitchFamily="34" charset="0"/>
              </a:rPr>
              <a:t> yang </a:t>
            </a:r>
            <a:r>
              <a:rPr lang="en-US" sz="2000" dirty="0" err="1">
                <a:latin typeface="Segoe UI Emoji" panose="020B0502040204020203" pitchFamily="34" charset="0"/>
                <a:ea typeface="Segoe UI Emoji" panose="020B0502040204020203" pitchFamily="34" charset="0"/>
              </a:rPr>
              <a:t>mendekat</a:t>
            </a:r>
            <a:r>
              <a:rPr lang="en-US" sz="2000" dirty="0">
                <a:latin typeface="Segoe UI Emoji" panose="020B0502040204020203" pitchFamily="34" charset="0"/>
                <a:ea typeface="Segoe UI Emoji" panose="020B0502040204020203" pitchFamily="34" charset="0"/>
              </a:rPr>
              <a:t> </a:t>
            </a:r>
          </a:p>
          <a:p>
            <a:pPr algn="just">
              <a:buFont typeface="Wingdings" panose="05000000000000000000" pitchFamily="2" charset="2"/>
              <a:buChar char="q"/>
            </a:pPr>
            <a:r>
              <a:rPr lang="en-US" sz="2000" dirty="0">
                <a:latin typeface="Segoe UI Emoji" panose="020B0502040204020203" pitchFamily="34" charset="0"/>
                <a:ea typeface="Segoe UI Emoji" panose="020B0502040204020203" pitchFamily="34" charset="0"/>
              </a:rPr>
              <a:t>LSD </a:t>
            </a:r>
            <a:r>
              <a:rPr lang="en-US" sz="2000" dirty="0" err="1">
                <a:latin typeface="Segoe UI Emoji" panose="020B0502040204020203" pitchFamily="34" charset="0"/>
                <a:ea typeface="Segoe UI Emoji" panose="020B0502040204020203" pitchFamily="34" charset="0"/>
              </a:rPr>
              <a:t>akan</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memberikan</a:t>
            </a:r>
            <a:r>
              <a:rPr lang="en-US" sz="2000" dirty="0">
                <a:latin typeface="Segoe UI Emoji" panose="020B0502040204020203" pitchFamily="34" charset="0"/>
                <a:ea typeface="Segoe UI Emoji" panose="020B0502040204020203" pitchFamily="34" charset="0"/>
              </a:rPr>
              <a:t> Output </a:t>
            </a:r>
            <a:r>
              <a:rPr lang="en-US" sz="2000" dirty="0" err="1">
                <a:latin typeface="Segoe UI Emoji" panose="020B0502040204020203" pitchFamily="34" charset="0"/>
                <a:ea typeface="Segoe UI Emoji" panose="020B0502040204020203" pitchFamily="34" charset="0"/>
              </a:rPr>
              <a:t>sesuai</a:t>
            </a:r>
            <a:r>
              <a:rPr lang="en-US" sz="2000" dirty="0">
                <a:latin typeface="Segoe UI Emoji" panose="020B0502040204020203" pitchFamily="34" charset="0"/>
                <a:ea typeface="Segoe UI Emoji" panose="020B0502040204020203" pitchFamily="34" charset="0"/>
              </a:rPr>
              <a:t> </a:t>
            </a:r>
            <a:r>
              <a:rPr lang="en-US" sz="2000" dirty="0" err="1">
                <a:latin typeface="Segoe UI Emoji" panose="020B0502040204020203" pitchFamily="34" charset="0"/>
                <a:ea typeface="Segoe UI Emoji" panose="020B0502040204020203" pitchFamily="34" charset="0"/>
              </a:rPr>
              <a:t>dari</a:t>
            </a:r>
            <a:r>
              <a:rPr lang="en-US" sz="2000" dirty="0">
                <a:latin typeface="Segoe UI Emoji" panose="020B0502040204020203" pitchFamily="34" charset="0"/>
                <a:ea typeface="Segoe UI Emoji" panose="020B0502040204020203" pitchFamily="34" charset="0"/>
              </a:rPr>
              <a:t> sensor </a:t>
            </a:r>
            <a:r>
              <a:rPr lang="en-US" sz="2000" dirty="0" err="1">
                <a:latin typeface="Segoe UI Emoji" panose="020B0502040204020203" pitchFamily="34" charset="0"/>
                <a:ea typeface="Segoe UI Emoji" panose="020B0502040204020203" pitchFamily="34" charset="0"/>
              </a:rPr>
              <a:t>kelembaban</a:t>
            </a:r>
            <a:r>
              <a:rPr lang="en-US" sz="2000" dirty="0">
                <a:latin typeface="Segoe UI Emoji" panose="020B0502040204020203" pitchFamily="34" charset="0"/>
                <a:ea typeface="Segoe UI Emoji" panose="020B0502040204020203" pitchFamily="34" charset="0"/>
              </a:rPr>
              <a:t> yang di </a:t>
            </a:r>
            <a:r>
              <a:rPr lang="en-US" sz="2000" dirty="0" err="1">
                <a:latin typeface="Segoe UI Emoji" panose="020B0502040204020203" pitchFamily="34" charset="0"/>
                <a:ea typeface="Segoe UI Emoji" panose="020B0502040204020203" pitchFamily="34" charset="0"/>
              </a:rPr>
              <a:t>tangkap</a:t>
            </a:r>
            <a:endParaRPr lang="en-US" sz="2000" dirty="0">
              <a:latin typeface="Segoe UI Emoji" panose="020B0502040204020203" pitchFamily="34" charset="0"/>
              <a:ea typeface="Segoe UI Emoji" panose="020B0502040204020203" pitchFamily="34" charset="0"/>
            </a:endParaRPr>
          </a:p>
          <a:p>
            <a:pPr marL="107950" indent="0" algn="just">
              <a:buNone/>
            </a:pPr>
            <a:endParaRPr lang="en-US" sz="2000" dirty="0">
              <a:latin typeface="Segoe UI Emoji" panose="020B0502040204020203" pitchFamily="34" charset="0"/>
              <a:ea typeface="Segoe UI Emoji" panose="020B0502040204020203" pitchFamily="34" charset="0"/>
            </a:endParaRPr>
          </a:p>
          <a:p>
            <a:pPr algn="just">
              <a:buFont typeface="Wingdings" panose="05000000000000000000" pitchFamily="2" charset="2"/>
              <a:buChar char="q"/>
            </a:pPr>
            <a:endParaRPr lang="en-US" sz="2000"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9111214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dirty="0"/>
              <a:t>CMF</a:t>
            </a:r>
            <a:endParaRPr dirty="0"/>
          </a:p>
        </p:txBody>
      </p:sp>
      <p:sp>
        <p:nvSpPr>
          <p:cNvPr id="368" name="Google Shape;368;p26"/>
          <p:cNvSpPr txBox="1">
            <a:spLocks noGrp="1"/>
          </p:cNvSpPr>
          <p:nvPr>
            <p:ph type="body" idx="1"/>
          </p:nvPr>
        </p:nvSpPr>
        <p:spPr>
          <a:xfrm>
            <a:off x="2398143" y="2265047"/>
            <a:ext cx="8668442" cy="3278852"/>
          </a:xfrm>
          <a:prstGeom prst="rect">
            <a:avLst/>
          </a:prstGeom>
          <a:noFill/>
          <a:ln>
            <a:noFill/>
          </a:ln>
        </p:spPr>
        <p:txBody>
          <a:bodyPr spcFirstLastPara="1" wrap="square" lIns="121900" tIns="121900" rIns="121900" bIns="121900" anchor="t" anchorCtr="0">
            <a:noAutofit/>
          </a:bodyPr>
          <a:lstStyle/>
          <a:p>
            <a:pPr algn="just">
              <a:buFont typeface="Wingdings" panose="05000000000000000000" pitchFamily="2" charset="2"/>
              <a:buChar char="q"/>
            </a:pPr>
            <a:r>
              <a:rPr lang="fi-FI" sz="2000" dirty="0">
                <a:latin typeface="Segoe UI Emoji" panose="020B0502040204020203" pitchFamily="34" charset="0"/>
                <a:ea typeface="Segoe UI Emoji" panose="020B0502040204020203" pitchFamily="34" charset="0"/>
                <a:cs typeface="Times New Roman" panose="02020603050405020304" pitchFamily="18" charset="0"/>
              </a:rPr>
              <a:t>Pemilihan Material:</a:t>
            </a:r>
          </a:p>
          <a:p>
            <a:pPr algn="just">
              <a:buFont typeface="Wingdings" panose="05000000000000000000" pitchFamily="2" charset="2"/>
              <a:buChar char="q"/>
            </a:pPr>
            <a:r>
              <a:rPr lang="fi-FI" sz="2000" dirty="0">
                <a:latin typeface="Segoe UI Emoji" panose="020B0502040204020203" pitchFamily="34" charset="0"/>
                <a:ea typeface="Segoe UI Emoji" panose="020B0502040204020203" pitchFamily="34" charset="0"/>
                <a:cs typeface="Times New Roman" panose="02020603050405020304" pitchFamily="18" charset="0"/>
              </a:rPr>
              <a:t>Warna Terpilih:</a:t>
            </a:r>
          </a:p>
          <a:p>
            <a:pPr algn="just">
              <a:buFont typeface="Wingdings" panose="05000000000000000000" pitchFamily="2" charset="2"/>
              <a:buChar char="q"/>
            </a:pPr>
            <a:r>
              <a:rPr lang="fi-FI" sz="2000" dirty="0">
                <a:latin typeface="Segoe UI Emoji" panose="020B0502040204020203" pitchFamily="34" charset="0"/>
                <a:ea typeface="Segoe UI Emoji" panose="020B0502040204020203" pitchFamily="34" charset="0"/>
                <a:cs typeface="Times New Roman" panose="02020603050405020304" pitchFamily="18" charset="0"/>
              </a:rPr>
              <a:t>Tampilan Akhir</a:t>
            </a:r>
            <a:endParaRPr lang="en-US" sz="2000" b="0" dirty="0">
              <a:latin typeface="Segoe UI Emoji" panose="020B0502040204020203" pitchFamily="34" charset="0"/>
              <a:ea typeface="Segoe UI Emoji" panose="020B0502040204020203" pitchFamily="34" charset="0"/>
              <a:cs typeface="Times New Roman" panose="02020603050405020304" pitchFamily="18"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364445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dirty="0"/>
              <a:t>Contextual Clarity</a:t>
            </a:r>
            <a:endParaRPr dirty="0"/>
          </a:p>
        </p:txBody>
      </p:sp>
      <p:sp>
        <p:nvSpPr>
          <p:cNvPr id="368" name="Google Shape;368;p26"/>
          <p:cNvSpPr txBox="1">
            <a:spLocks noGrp="1"/>
          </p:cNvSpPr>
          <p:nvPr>
            <p:ph type="body" idx="1"/>
          </p:nvPr>
        </p:nvSpPr>
        <p:spPr>
          <a:xfrm>
            <a:off x="1587260" y="2265047"/>
            <a:ext cx="9479325" cy="3278852"/>
          </a:xfrm>
          <a:prstGeom prst="rect">
            <a:avLst/>
          </a:prstGeom>
          <a:noFill/>
          <a:ln>
            <a:noFill/>
          </a:ln>
        </p:spPr>
        <p:txBody>
          <a:bodyPr spcFirstLastPara="1" wrap="square" lIns="121900" tIns="121900" rIns="121900" bIns="121900" anchor="t" anchorCtr="0">
            <a:noAutofit/>
          </a:bodyPr>
          <a:lstStyle/>
          <a:p>
            <a:pPr algn="just">
              <a:buFont typeface="Wingdings" panose="05000000000000000000" pitchFamily="2" charset="2"/>
              <a:buChar char="q"/>
            </a:pPr>
            <a:r>
              <a:rPr lang="en-US" b="0" dirty="0" err="1">
                <a:solidFill>
                  <a:srgbClr val="374151"/>
                </a:solidFill>
                <a:latin typeface="Söhne"/>
              </a:rPr>
              <a:t>M</a:t>
            </a:r>
            <a:r>
              <a:rPr lang="en-US" b="0" i="0" dirty="0" err="1">
                <a:solidFill>
                  <a:srgbClr val="374151"/>
                </a:solidFill>
                <a:effectLst/>
                <a:latin typeface="Söhne"/>
              </a:rPr>
              <a:t>enciptakan</a:t>
            </a:r>
            <a:r>
              <a:rPr lang="en-US" b="0" i="0" dirty="0">
                <a:solidFill>
                  <a:srgbClr val="374151"/>
                </a:solidFill>
                <a:effectLst/>
                <a:latin typeface="Söhne"/>
              </a:rPr>
              <a:t> </a:t>
            </a:r>
            <a:r>
              <a:rPr lang="en-US" b="0" i="0" dirty="0" err="1">
                <a:solidFill>
                  <a:srgbClr val="374151"/>
                </a:solidFill>
                <a:effectLst/>
                <a:latin typeface="Söhne"/>
              </a:rPr>
              <a:t>sistem</a:t>
            </a:r>
            <a:r>
              <a:rPr lang="en-US" b="0" i="0" dirty="0">
                <a:solidFill>
                  <a:srgbClr val="374151"/>
                </a:solidFill>
                <a:effectLst/>
                <a:latin typeface="Söhne"/>
              </a:rPr>
              <a:t> </a:t>
            </a:r>
            <a:r>
              <a:rPr lang="en-US" b="0" i="0" dirty="0" err="1">
                <a:solidFill>
                  <a:srgbClr val="374151"/>
                </a:solidFill>
                <a:effectLst/>
                <a:latin typeface="Söhne"/>
              </a:rPr>
              <a:t>otomatis</a:t>
            </a:r>
            <a:r>
              <a:rPr lang="en-US" b="0" i="0" dirty="0">
                <a:solidFill>
                  <a:srgbClr val="374151"/>
                </a:solidFill>
                <a:effectLst/>
                <a:latin typeface="Söhne"/>
              </a:rPr>
              <a:t> yang </a:t>
            </a:r>
            <a:r>
              <a:rPr lang="en-US" b="0" i="0" dirty="0" err="1">
                <a:solidFill>
                  <a:srgbClr val="374151"/>
                </a:solidFill>
                <a:effectLst/>
                <a:latin typeface="Söhne"/>
              </a:rPr>
              <a:t>dapat</a:t>
            </a:r>
            <a:r>
              <a:rPr lang="en-US" b="0" i="0" dirty="0">
                <a:solidFill>
                  <a:srgbClr val="374151"/>
                </a:solidFill>
                <a:effectLst/>
                <a:latin typeface="Söhne"/>
              </a:rPr>
              <a:t> </a:t>
            </a:r>
            <a:r>
              <a:rPr lang="en-US" b="0" i="0" dirty="0" err="1">
                <a:solidFill>
                  <a:srgbClr val="374151"/>
                </a:solidFill>
                <a:effectLst/>
                <a:latin typeface="Söhne"/>
              </a:rPr>
              <a:t>mengeringkan</a:t>
            </a:r>
            <a:r>
              <a:rPr lang="en-US" b="0" i="0" dirty="0">
                <a:solidFill>
                  <a:srgbClr val="374151"/>
                </a:solidFill>
                <a:effectLst/>
                <a:latin typeface="Söhne"/>
              </a:rPr>
              <a:t> </a:t>
            </a:r>
            <a:r>
              <a:rPr lang="en-US" b="0" i="0" dirty="0" err="1">
                <a:solidFill>
                  <a:srgbClr val="374151"/>
                </a:solidFill>
                <a:effectLst/>
                <a:latin typeface="Söhne"/>
              </a:rPr>
              <a:t>payung</a:t>
            </a:r>
            <a:r>
              <a:rPr lang="en-US" b="0" i="0" dirty="0">
                <a:solidFill>
                  <a:srgbClr val="374151"/>
                </a:solidFill>
                <a:effectLst/>
                <a:latin typeface="Söhne"/>
              </a:rPr>
              <a:t> </a:t>
            </a:r>
            <a:r>
              <a:rPr lang="en-US" b="0" i="0" dirty="0" err="1">
                <a:solidFill>
                  <a:srgbClr val="374151"/>
                </a:solidFill>
                <a:effectLst/>
                <a:latin typeface="Söhne"/>
              </a:rPr>
              <a:t>dengan</a:t>
            </a:r>
            <a:r>
              <a:rPr lang="en-US" b="0" i="0" dirty="0">
                <a:solidFill>
                  <a:srgbClr val="374151"/>
                </a:solidFill>
                <a:effectLst/>
                <a:latin typeface="Söhne"/>
              </a:rPr>
              <a:t> </a:t>
            </a:r>
            <a:r>
              <a:rPr lang="en-US" b="0" i="0" dirty="0" err="1">
                <a:solidFill>
                  <a:srgbClr val="374151"/>
                </a:solidFill>
                <a:effectLst/>
                <a:latin typeface="Söhne"/>
              </a:rPr>
              <a:t>cepat</a:t>
            </a:r>
            <a:r>
              <a:rPr lang="en-US" b="0" i="0" dirty="0">
                <a:solidFill>
                  <a:srgbClr val="374151"/>
                </a:solidFill>
                <a:effectLst/>
                <a:latin typeface="Söhne"/>
              </a:rPr>
              <a:t> dan </a:t>
            </a:r>
            <a:r>
              <a:rPr lang="en-US" b="0" i="0" dirty="0" err="1">
                <a:solidFill>
                  <a:srgbClr val="374151"/>
                </a:solidFill>
                <a:effectLst/>
                <a:latin typeface="Söhne"/>
              </a:rPr>
              <a:t>efisien</a:t>
            </a:r>
            <a:r>
              <a:rPr lang="en-US" b="0" i="0" dirty="0">
                <a:solidFill>
                  <a:srgbClr val="374151"/>
                </a:solidFill>
                <a:effectLst/>
                <a:latin typeface="Söhne"/>
              </a:rPr>
              <a:t>.</a:t>
            </a:r>
          </a:p>
          <a:p>
            <a:pPr algn="just">
              <a:buFont typeface="Wingdings" panose="05000000000000000000" pitchFamily="2" charset="2"/>
              <a:buChar char="q"/>
            </a:pPr>
            <a:r>
              <a:rPr lang="en-US" b="0" i="0" dirty="0" err="1">
                <a:solidFill>
                  <a:srgbClr val="374151"/>
                </a:solidFill>
                <a:effectLst/>
                <a:latin typeface="Söhne"/>
              </a:rPr>
              <a:t>Layar</a:t>
            </a:r>
            <a:r>
              <a:rPr lang="en-US" b="0" i="0" dirty="0">
                <a:solidFill>
                  <a:srgbClr val="374151"/>
                </a:solidFill>
                <a:effectLst/>
                <a:latin typeface="Söhne"/>
              </a:rPr>
              <a:t> LCD </a:t>
            </a:r>
            <a:r>
              <a:rPr lang="en-US" b="0" i="0" dirty="0" err="1">
                <a:solidFill>
                  <a:srgbClr val="374151"/>
                </a:solidFill>
                <a:effectLst/>
                <a:latin typeface="Söhne"/>
              </a:rPr>
              <a:t>menampilkan</a:t>
            </a:r>
            <a:r>
              <a:rPr lang="en-US" b="0" i="0" dirty="0">
                <a:solidFill>
                  <a:srgbClr val="374151"/>
                </a:solidFill>
                <a:effectLst/>
                <a:latin typeface="Söhne"/>
              </a:rPr>
              <a:t> </a:t>
            </a:r>
            <a:r>
              <a:rPr lang="en-US" b="0" i="0" dirty="0" err="1">
                <a:solidFill>
                  <a:srgbClr val="374151"/>
                </a:solidFill>
                <a:effectLst/>
                <a:latin typeface="Söhne"/>
              </a:rPr>
              <a:t>informasi</a:t>
            </a:r>
            <a:r>
              <a:rPr lang="en-US" b="0" i="0" dirty="0">
                <a:solidFill>
                  <a:srgbClr val="374151"/>
                </a:solidFill>
                <a:effectLst/>
                <a:latin typeface="Söhne"/>
              </a:rPr>
              <a:t> </a:t>
            </a:r>
            <a:r>
              <a:rPr lang="en-US" b="0" i="0" dirty="0" err="1">
                <a:solidFill>
                  <a:srgbClr val="374151"/>
                </a:solidFill>
                <a:effectLst/>
                <a:latin typeface="Söhne"/>
              </a:rPr>
              <a:t>tentang</a:t>
            </a:r>
            <a:r>
              <a:rPr lang="en-US" b="0" i="0" dirty="0">
                <a:solidFill>
                  <a:srgbClr val="374151"/>
                </a:solidFill>
                <a:effectLst/>
                <a:latin typeface="Söhne"/>
              </a:rPr>
              <a:t> status </a:t>
            </a:r>
            <a:r>
              <a:rPr lang="en-US" b="0" i="0" dirty="0" err="1">
                <a:solidFill>
                  <a:srgbClr val="374151"/>
                </a:solidFill>
                <a:effectLst/>
                <a:latin typeface="Söhne"/>
              </a:rPr>
              <a:t>pengeringan</a:t>
            </a:r>
            <a:r>
              <a:rPr lang="en-US" b="0" i="0" dirty="0">
                <a:solidFill>
                  <a:srgbClr val="374151"/>
                </a:solidFill>
                <a:effectLst/>
                <a:latin typeface="Söhne"/>
              </a:rPr>
              <a:t>, </a:t>
            </a:r>
            <a:r>
              <a:rPr lang="en-US" b="0" i="0" dirty="0" err="1">
                <a:solidFill>
                  <a:srgbClr val="374151"/>
                </a:solidFill>
                <a:effectLst/>
                <a:latin typeface="Söhne"/>
              </a:rPr>
              <a:t>memberikan</a:t>
            </a:r>
            <a:r>
              <a:rPr lang="en-US" b="0" i="0" dirty="0">
                <a:solidFill>
                  <a:srgbClr val="374151"/>
                </a:solidFill>
                <a:effectLst/>
                <a:latin typeface="Söhne"/>
              </a:rPr>
              <a:t> </a:t>
            </a:r>
            <a:r>
              <a:rPr lang="en-US" b="0" i="0" dirty="0" err="1">
                <a:solidFill>
                  <a:srgbClr val="374151"/>
                </a:solidFill>
                <a:effectLst/>
                <a:latin typeface="Söhne"/>
              </a:rPr>
              <a:t>pemahaman</a:t>
            </a:r>
            <a:r>
              <a:rPr lang="en-US" b="0" i="0" dirty="0">
                <a:solidFill>
                  <a:srgbClr val="374151"/>
                </a:solidFill>
                <a:effectLst/>
                <a:latin typeface="Söhne"/>
              </a:rPr>
              <a:t> </a:t>
            </a:r>
            <a:r>
              <a:rPr lang="en-US" b="0" i="0" dirty="0" err="1">
                <a:solidFill>
                  <a:srgbClr val="374151"/>
                </a:solidFill>
                <a:effectLst/>
                <a:latin typeface="Söhne"/>
              </a:rPr>
              <a:t>langsung</a:t>
            </a:r>
            <a:r>
              <a:rPr lang="en-US" b="0" i="0" dirty="0">
                <a:solidFill>
                  <a:srgbClr val="374151"/>
                </a:solidFill>
                <a:effectLst/>
                <a:latin typeface="Söhne"/>
              </a:rPr>
              <a:t> </a:t>
            </a:r>
            <a:r>
              <a:rPr lang="en-US" b="0" i="0" dirty="0" err="1">
                <a:solidFill>
                  <a:srgbClr val="374151"/>
                </a:solidFill>
                <a:effectLst/>
                <a:latin typeface="Söhne"/>
              </a:rPr>
              <a:t>kepada</a:t>
            </a:r>
            <a:r>
              <a:rPr lang="en-US" b="0" i="0" dirty="0">
                <a:solidFill>
                  <a:srgbClr val="374151"/>
                </a:solidFill>
                <a:effectLst/>
                <a:latin typeface="Söhne"/>
              </a:rPr>
              <a:t> </a:t>
            </a:r>
            <a:r>
              <a:rPr lang="en-US" b="0" i="0" dirty="0" err="1">
                <a:solidFill>
                  <a:srgbClr val="374151"/>
                </a:solidFill>
                <a:effectLst/>
                <a:latin typeface="Söhne"/>
              </a:rPr>
              <a:t>pengguna</a:t>
            </a:r>
            <a:r>
              <a:rPr lang="en-US" b="0" i="0" dirty="0">
                <a:solidFill>
                  <a:srgbClr val="374151"/>
                </a:solidFill>
                <a:effectLst/>
                <a:latin typeface="Söhne"/>
              </a:rPr>
              <a:t> </a:t>
            </a:r>
            <a:r>
              <a:rPr lang="en-US" b="0" i="0" dirty="0" err="1">
                <a:solidFill>
                  <a:srgbClr val="374151"/>
                </a:solidFill>
                <a:effectLst/>
                <a:latin typeface="Söhne"/>
              </a:rPr>
              <a:t>tentang</a:t>
            </a:r>
            <a:r>
              <a:rPr lang="en-US" b="0" i="0" dirty="0">
                <a:solidFill>
                  <a:srgbClr val="374151"/>
                </a:solidFill>
                <a:effectLst/>
                <a:latin typeface="Söhne"/>
              </a:rPr>
              <a:t> proses yang </a:t>
            </a:r>
            <a:r>
              <a:rPr lang="en-US" b="0" i="0" dirty="0" err="1">
                <a:solidFill>
                  <a:srgbClr val="374151"/>
                </a:solidFill>
                <a:effectLst/>
                <a:latin typeface="Söhne"/>
              </a:rPr>
              <a:t>sedang</a:t>
            </a:r>
            <a:r>
              <a:rPr lang="en-US" b="0" i="0" dirty="0">
                <a:solidFill>
                  <a:srgbClr val="374151"/>
                </a:solidFill>
                <a:effectLst/>
                <a:latin typeface="Söhne"/>
              </a:rPr>
              <a:t> </a:t>
            </a:r>
            <a:r>
              <a:rPr lang="en-US" b="0" i="0" dirty="0" err="1">
                <a:solidFill>
                  <a:srgbClr val="374151"/>
                </a:solidFill>
                <a:effectLst/>
                <a:latin typeface="Söhne"/>
              </a:rPr>
              <a:t>berlangsung</a:t>
            </a:r>
            <a:r>
              <a:rPr lang="en-US" b="0" i="0" dirty="0">
                <a:solidFill>
                  <a:srgbClr val="374151"/>
                </a:solidFill>
                <a:effectLst/>
                <a:latin typeface="Söhne"/>
              </a:rPr>
              <a:t>.</a:t>
            </a:r>
          </a:p>
          <a:p>
            <a:pPr algn="just">
              <a:buFont typeface="Wingdings" panose="05000000000000000000" pitchFamily="2" charset="2"/>
              <a:buChar char="q"/>
            </a:pPr>
            <a:r>
              <a:rPr lang="sv-SE" b="0" i="0" dirty="0">
                <a:solidFill>
                  <a:srgbClr val="374151"/>
                </a:solidFill>
                <a:effectLst/>
                <a:latin typeface="Söhne"/>
              </a:rPr>
              <a:t>Ketika payung sudah kering, sistem secara otomatis mematikan kipas dan menampilkan pemberitahuan di layar LCD</a:t>
            </a:r>
            <a:endParaRPr lang="en-US" b="0" dirty="0">
              <a:solidFill>
                <a:srgbClr val="374151"/>
              </a:solidFill>
              <a:latin typeface="Söhne"/>
            </a:endParaRPr>
          </a:p>
          <a:p>
            <a:pPr algn="just">
              <a:buFont typeface="Wingdings" panose="05000000000000000000" pitchFamily="2" charset="2"/>
              <a:buChar char="q"/>
            </a:pPr>
            <a:r>
              <a:rPr lang="en-US" b="0" i="0" dirty="0">
                <a:solidFill>
                  <a:srgbClr val="374151"/>
                </a:solidFill>
                <a:effectLst/>
                <a:latin typeface="Söhne"/>
              </a:rPr>
              <a:t>Sensor </a:t>
            </a:r>
            <a:r>
              <a:rPr lang="en-US" b="0" i="0" dirty="0" err="1">
                <a:solidFill>
                  <a:srgbClr val="374151"/>
                </a:solidFill>
                <a:effectLst/>
                <a:latin typeface="Söhne"/>
              </a:rPr>
              <a:t>kelembaban</a:t>
            </a:r>
            <a:r>
              <a:rPr lang="en-US" b="0" i="0" dirty="0">
                <a:solidFill>
                  <a:srgbClr val="374151"/>
                </a:solidFill>
                <a:effectLst/>
                <a:latin typeface="Söhne"/>
              </a:rPr>
              <a:t> </a:t>
            </a:r>
            <a:r>
              <a:rPr lang="en-US" b="0" i="0" dirty="0" err="1">
                <a:solidFill>
                  <a:srgbClr val="374151"/>
                </a:solidFill>
                <a:effectLst/>
                <a:latin typeface="Söhne"/>
              </a:rPr>
              <a:t>digunakan</a:t>
            </a:r>
            <a:r>
              <a:rPr lang="en-US" b="0" i="0" dirty="0">
                <a:solidFill>
                  <a:srgbClr val="374151"/>
                </a:solidFill>
                <a:effectLst/>
                <a:latin typeface="Söhne"/>
              </a:rPr>
              <a:t> </a:t>
            </a:r>
            <a:r>
              <a:rPr lang="en-US" b="0" i="0" dirty="0" err="1">
                <a:solidFill>
                  <a:srgbClr val="374151"/>
                </a:solidFill>
                <a:effectLst/>
                <a:latin typeface="Söhne"/>
              </a:rPr>
              <a:t>untuk</a:t>
            </a:r>
            <a:r>
              <a:rPr lang="en-US" b="0" i="0" dirty="0">
                <a:solidFill>
                  <a:srgbClr val="374151"/>
                </a:solidFill>
                <a:effectLst/>
                <a:latin typeface="Söhne"/>
              </a:rPr>
              <a:t> </a:t>
            </a:r>
            <a:r>
              <a:rPr lang="en-US" b="0" i="0" dirty="0" err="1">
                <a:solidFill>
                  <a:srgbClr val="374151"/>
                </a:solidFill>
                <a:effectLst/>
                <a:latin typeface="Söhne"/>
              </a:rPr>
              <a:t>mengukur</a:t>
            </a:r>
            <a:r>
              <a:rPr lang="en-US" b="0" i="0" dirty="0">
                <a:solidFill>
                  <a:srgbClr val="374151"/>
                </a:solidFill>
                <a:effectLst/>
                <a:latin typeface="Söhne"/>
              </a:rPr>
              <a:t> </a:t>
            </a:r>
            <a:r>
              <a:rPr lang="en-US" b="0" i="0" dirty="0" err="1">
                <a:solidFill>
                  <a:srgbClr val="374151"/>
                </a:solidFill>
                <a:effectLst/>
                <a:latin typeface="Söhne"/>
              </a:rPr>
              <a:t>tingkat</a:t>
            </a:r>
            <a:r>
              <a:rPr lang="en-US" b="0" i="0" dirty="0">
                <a:solidFill>
                  <a:srgbClr val="374151"/>
                </a:solidFill>
                <a:effectLst/>
                <a:latin typeface="Söhne"/>
              </a:rPr>
              <a:t> </a:t>
            </a:r>
            <a:r>
              <a:rPr lang="en-US" b="0" i="0" dirty="0" err="1">
                <a:solidFill>
                  <a:srgbClr val="374151"/>
                </a:solidFill>
                <a:effectLst/>
                <a:latin typeface="Söhne"/>
              </a:rPr>
              <a:t>kelembapan</a:t>
            </a:r>
            <a:r>
              <a:rPr lang="en-US" b="0" i="0" dirty="0">
                <a:solidFill>
                  <a:srgbClr val="374151"/>
                </a:solidFill>
                <a:effectLst/>
                <a:latin typeface="Söhne"/>
              </a:rPr>
              <a:t> di </a:t>
            </a:r>
            <a:r>
              <a:rPr lang="en-US" b="0" i="0" dirty="0" err="1">
                <a:solidFill>
                  <a:srgbClr val="374151"/>
                </a:solidFill>
                <a:effectLst/>
                <a:latin typeface="Söhne"/>
              </a:rPr>
              <a:t>sekitar</a:t>
            </a:r>
            <a:r>
              <a:rPr lang="en-US" b="0" i="0" dirty="0">
                <a:solidFill>
                  <a:srgbClr val="374151"/>
                </a:solidFill>
                <a:effectLst/>
                <a:latin typeface="Söhne"/>
              </a:rPr>
              <a:t> </a:t>
            </a:r>
            <a:r>
              <a:rPr lang="en-US" b="0" i="0" dirty="0" err="1">
                <a:solidFill>
                  <a:srgbClr val="374151"/>
                </a:solidFill>
                <a:effectLst/>
                <a:latin typeface="Söhne"/>
              </a:rPr>
              <a:t>payung</a:t>
            </a:r>
            <a:endParaRPr lang="en-US" b="0" dirty="0">
              <a:latin typeface="Segoe UI Emoji" panose="020B0502040204020203" pitchFamily="34" charset="0"/>
              <a:ea typeface="Segoe UI Emoji" panose="020B0502040204020203" pitchFamily="34" charset="0"/>
              <a:cs typeface="Times New Roman" panose="02020603050405020304" pitchFamily="18"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428733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D131A91E-12CB-A3A9-F726-E82B374760C4}"/>
              </a:ext>
            </a:extLst>
          </p:cNvPr>
          <p:cNvSpPr txBox="1"/>
          <p:nvPr/>
        </p:nvSpPr>
        <p:spPr>
          <a:xfrm>
            <a:off x="2029197" y="2981943"/>
            <a:ext cx="2520324" cy="307777"/>
          </a:xfrm>
          <a:prstGeom prst="rect">
            <a:avLst/>
          </a:prstGeom>
          <a:noFill/>
        </p:spPr>
        <p:txBody>
          <a:bodyPr wrap="square" rtlCol="0">
            <a:spAutoFit/>
          </a:bodyPr>
          <a:lstStyle/>
          <a:p>
            <a:r>
              <a:rPr lang="en-US" dirty="0" err="1"/>
              <a:t>Tampilan</a:t>
            </a:r>
            <a:r>
              <a:rPr lang="en-US" dirty="0"/>
              <a:t> PCB  </a:t>
            </a:r>
            <a:r>
              <a:rPr lang="en-US" dirty="0" err="1"/>
              <a:t>dari</a:t>
            </a:r>
            <a:r>
              <a:rPr lang="en-US" dirty="0"/>
              <a:t> </a:t>
            </a:r>
            <a:r>
              <a:rPr lang="en-US" dirty="0" err="1"/>
              <a:t>depan</a:t>
            </a:r>
            <a:endParaRPr lang="en-US" dirty="0"/>
          </a:p>
        </p:txBody>
      </p:sp>
      <p:sp>
        <p:nvSpPr>
          <p:cNvPr id="12" name="TextBox 11">
            <a:extLst>
              <a:ext uri="{FF2B5EF4-FFF2-40B4-BE49-F238E27FC236}">
                <a16:creationId xmlns:a16="http://schemas.microsoft.com/office/drawing/2014/main" id="{13C9ADBA-FD65-5CE5-E057-0FCB4B5E3B84}"/>
              </a:ext>
            </a:extLst>
          </p:cNvPr>
          <p:cNvSpPr txBox="1"/>
          <p:nvPr/>
        </p:nvSpPr>
        <p:spPr>
          <a:xfrm>
            <a:off x="6615953" y="3026439"/>
            <a:ext cx="5513294" cy="307777"/>
          </a:xfrm>
          <a:prstGeom prst="rect">
            <a:avLst/>
          </a:prstGeom>
          <a:noFill/>
        </p:spPr>
        <p:txBody>
          <a:bodyPr wrap="square" rtlCol="0">
            <a:spAutoFit/>
          </a:bodyPr>
          <a:lstStyle/>
          <a:p>
            <a:r>
              <a:rPr lang="en-US" dirty="0" err="1"/>
              <a:t>Ukuran</a:t>
            </a:r>
            <a:r>
              <a:rPr lang="en-US" dirty="0"/>
              <a:t>  PCB</a:t>
            </a:r>
          </a:p>
        </p:txBody>
      </p:sp>
      <p:pic>
        <p:nvPicPr>
          <p:cNvPr id="18" name="Picture 17">
            <a:extLst>
              <a:ext uri="{FF2B5EF4-FFF2-40B4-BE49-F238E27FC236}">
                <a16:creationId xmlns:a16="http://schemas.microsoft.com/office/drawing/2014/main" id="{F8CD1D92-6A70-1B08-0CA1-950D31656C04}"/>
              </a:ext>
            </a:extLst>
          </p:cNvPr>
          <p:cNvPicPr>
            <a:picLocks noChangeAspect="1"/>
          </p:cNvPicPr>
          <p:nvPr/>
        </p:nvPicPr>
        <p:blipFill>
          <a:blip r:embed="rId3"/>
          <a:stretch>
            <a:fillRect/>
          </a:stretch>
        </p:blipFill>
        <p:spPr>
          <a:xfrm>
            <a:off x="6678706" y="671702"/>
            <a:ext cx="3042444" cy="2334174"/>
          </a:xfrm>
          <a:prstGeom prst="rect">
            <a:avLst/>
          </a:prstGeom>
        </p:spPr>
      </p:pic>
      <p:pic>
        <p:nvPicPr>
          <p:cNvPr id="19" name="Picture 18">
            <a:extLst>
              <a:ext uri="{FF2B5EF4-FFF2-40B4-BE49-F238E27FC236}">
                <a16:creationId xmlns:a16="http://schemas.microsoft.com/office/drawing/2014/main" id="{64A8E8E4-C311-AA17-74F0-8C8082828B1B}"/>
              </a:ext>
            </a:extLst>
          </p:cNvPr>
          <p:cNvPicPr>
            <a:picLocks noChangeAspect="1"/>
          </p:cNvPicPr>
          <p:nvPr/>
        </p:nvPicPr>
        <p:blipFill>
          <a:blip r:embed="rId4"/>
          <a:stretch>
            <a:fillRect/>
          </a:stretch>
        </p:blipFill>
        <p:spPr>
          <a:xfrm>
            <a:off x="2766302" y="906595"/>
            <a:ext cx="2262898" cy="1826500"/>
          </a:xfrm>
          <a:prstGeom prst="rect">
            <a:avLst/>
          </a:prstGeom>
        </p:spPr>
      </p:pic>
      <p:pic>
        <p:nvPicPr>
          <p:cNvPr id="21" name="Picture 20">
            <a:extLst>
              <a:ext uri="{FF2B5EF4-FFF2-40B4-BE49-F238E27FC236}">
                <a16:creationId xmlns:a16="http://schemas.microsoft.com/office/drawing/2014/main" id="{446C295E-E298-B33E-48FD-A475183545B0}"/>
              </a:ext>
            </a:extLst>
          </p:cNvPr>
          <p:cNvPicPr>
            <a:picLocks noChangeAspect="1"/>
          </p:cNvPicPr>
          <p:nvPr/>
        </p:nvPicPr>
        <p:blipFill>
          <a:blip r:embed="rId5"/>
          <a:stretch>
            <a:fillRect/>
          </a:stretch>
        </p:blipFill>
        <p:spPr>
          <a:xfrm>
            <a:off x="6678706" y="3429000"/>
            <a:ext cx="2630484" cy="2832512"/>
          </a:xfrm>
          <a:prstGeom prst="rect">
            <a:avLst/>
          </a:prstGeom>
        </p:spPr>
      </p:pic>
      <p:pic>
        <p:nvPicPr>
          <p:cNvPr id="22" name="Picture 21" descr="16x2 character LCD display | 3D CAD Model Library | GrabCAD">
            <a:extLst>
              <a:ext uri="{FF2B5EF4-FFF2-40B4-BE49-F238E27FC236}">
                <a16:creationId xmlns:a16="http://schemas.microsoft.com/office/drawing/2014/main" id="{52A2FAA8-FEF4-CC9C-1E8C-A411047B4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2440418" y="3774412"/>
            <a:ext cx="3072877" cy="1738882"/>
          </a:xfrm>
          <a:prstGeom prst="rect">
            <a:avLst/>
          </a:prstGeom>
          <a:noFill/>
          <a:ln>
            <a:noFill/>
          </a:ln>
        </p:spPr>
      </p:pic>
      <p:sp>
        <p:nvSpPr>
          <p:cNvPr id="23" name="TextBox 22">
            <a:extLst>
              <a:ext uri="{FF2B5EF4-FFF2-40B4-BE49-F238E27FC236}">
                <a16:creationId xmlns:a16="http://schemas.microsoft.com/office/drawing/2014/main" id="{BFACF04D-F17D-B7D5-5855-BFFDC954D316}"/>
              </a:ext>
            </a:extLst>
          </p:cNvPr>
          <p:cNvSpPr txBox="1"/>
          <p:nvPr/>
        </p:nvSpPr>
        <p:spPr>
          <a:xfrm>
            <a:off x="2891087" y="5643628"/>
            <a:ext cx="2520324" cy="307777"/>
          </a:xfrm>
          <a:prstGeom prst="rect">
            <a:avLst/>
          </a:prstGeom>
          <a:noFill/>
        </p:spPr>
        <p:txBody>
          <a:bodyPr wrap="square" rtlCol="0">
            <a:spAutoFit/>
          </a:bodyPr>
          <a:lstStyle/>
          <a:p>
            <a:r>
              <a:rPr lang="en-US" dirty="0" err="1"/>
              <a:t>Tampilan</a:t>
            </a:r>
            <a:r>
              <a:rPr lang="en-US" dirty="0"/>
              <a:t> LSD  </a:t>
            </a:r>
            <a:r>
              <a:rPr lang="en-US" dirty="0" err="1"/>
              <a:t>dari</a:t>
            </a:r>
            <a:r>
              <a:rPr lang="en-US" dirty="0"/>
              <a:t> </a:t>
            </a:r>
            <a:r>
              <a:rPr lang="en-US" dirty="0" err="1"/>
              <a:t>depan</a:t>
            </a:r>
            <a:endParaRPr lang="en-US" dirty="0"/>
          </a:p>
        </p:txBody>
      </p:sp>
      <p:sp>
        <p:nvSpPr>
          <p:cNvPr id="24" name="TextBox 23">
            <a:extLst>
              <a:ext uri="{FF2B5EF4-FFF2-40B4-BE49-F238E27FC236}">
                <a16:creationId xmlns:a16="http://schemas.microsoft.com/office/drawing/2014/main" id="{A38F5CB9-66B9-B698-C62F-AD675C32B0D5}"/>
              </a:ext>
            </a:extLst>
          </p:cNvPr>
          <p:cNvSpPr txBox="1"/>
          <p:nvPr/>
        </p:nvSpPr>
        <p:spPr>
          <a:xfrm>
            <a:off x="9349115" y="5335851"/>
            <a:ext cx="1800967" cy="307777"/>
          </a:xfrm>
          <a:prstGeom prst="rect">
            <a:avLst/>
          </a:prstGeom>
          <a:noFill/>
        </p:spPr>
        <p:txBody>
          <a:bodyPr wrap="square" rtlCol="0">
            <a:spAutoFit/>
          </a:bodyPr>
          <a:lstStyle/>
          <a:p>
            <a:r>
              <a:rPr lang="en-US" dirty="0" err="1"/>
              <a:t>Ukuran</a:t>
            </a:r>
            <a:r>
              <a:rPr lang="en-US" dirty="0"/>
              <a:t>  LSD</a:t>
            </a:r>
          </a:p>
        </p:txBody>
      </p:sp>
    </p:spTree>
    <p:extLst>
      <p:ext uri="{BB962C8B-B14F-4D97-AF65-F5344CB8AC3E}">
        <p14:creationId xmlns:p14="http://schemas.microsoft.com/office/powerpoint/2010/main" val="22830059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D131A91E-12CB-A3A9-F726-E82B374760C4}"/>
              </a:ext>
            </a:extLst>
          </p:cNvPr>
          <p:cNvSpPr txBox="1"/>
          <p:nvPr/>
        </p:nvSpPr>
        <p:spPr>
          <a:xfrm>
            <a:off x="2924051" y="3186696"/>
            <a:ext cx="3654330" cy="307777"/>
          </a:xfrm>
          <a:prstGeom prst="rect">
            <a:avLst/>
          </a:prstGeom>
          <a:noFill/>
        </p:spPr>
        <p:txBody>
          <a:bodyPr wrap="square" rtlCol="0">
            <a:spAutoFit/>
          </a:bodyPr>
          <a:lstStyle/>
          <a:p>
            <a:r>
              <a:rPr lang="en-US" dirty="0" err="1"/>
              <a:t>Tampilan</a:t>
            </a:r>
            <a:r>
              <a:rPr lang="en-US" dirty="0"/>
              <a:t>  Sensor </a:t>
            </a:r>
            <a:r>
              <a:rPr lang="en-US" dirty="0" err="1"/>
              <a:t>kelembaban</a:t>
            </a:r>
            <a:endParaRPr lang="en-US" dirty="0"/>
          </a:p>
        </p:txBody>
      </p:sp>
      <p:sp>
        <p:nvSpPr>
          <p:cNvPr id="12" name="TextBox 11">
            <a:extLst>
              <a:ext uri="{FF2B5EF4-FFF2-40B4-BE49-F238E27FC236}">
                <a16:creationId xmlns:a16="http://schemas.microsoft.com/office/drawing/2014/main" id="{13C9ADBA-FD65-5CE5-E057-0FCB4B5E3B84}"/>
              </a:ext>
            </a:extLst>
          </p:cNvPr>
          <p:cNvSpPr txBox="1"/>
          <p:nvPr/>
        </p:nvSpPr>
        <p:spPr>
          <a:xfrm>
            <a:off x="7028330" y="3186696"/>
            <a:ext cx="5513294" cy="307777"/>
          </a:xfrm>
          <a:prstGeom prst="rect">
            <a:avLst/>
          </a:prstGeom>
          <a:noFill/>
        </p:spPr>
        <p:txBody>
          <a:bodyPr wrap="square" rtlCol="0">
            <a:spAutoFit/>
          </a:bodyPr>
          <a:lstStyle/>
          <a:p>
            <a:r>
              <a:rPr lang="en-US" dirty="0" err="1"/>
              <a:t>Ukuran</a:t>
            </a:r>
            <a:r>
              <a:rPr lang="en-US" dirty="0"/>
              <a:t>  Sensor </a:t>
            </a:r>
            <a:r>
              <a:rPr lang="en-US" dirty="0" err="1"/>
              <a:t>kelembaban</a:t>
            </a:r>
            <a:endParaRPr lang="en-US" dirty="0"/>
          </a:p>
        </p:txBody>
      </p:sp>
      <p:pic>
        <p:nvPicPr>
          <p:cNvPr id="3" name="Picture 2">
            <a:extLst>
              <a:ext uri="{FF2B5EF4-FFF2-40B4-BE49-F238E27FC236}">
                <a16:creationId xmlns:a16="http://schemas.microsoft.com/office/drawing/2014/main" id="{5027BF75-69E6-3882-2062-5D0103420404}"/>
              </a:ext>
            </a:extLst>
          </p:cNvPr>
          <p:cNvPicPr>
            <a:picLocks noChangeAspect="1"/>
          </p:cNvPicPr>
          <p:nvPr/>
        </p:nvPicPr>
        <p:blipFill>
          <a:blip r:embed="rId3"/>
          <a:stretch>
            <a:fillRect/>
          </a:stretch>
        </p:blipFill>
        <p:spPr>
          <a:xfrm>
            <a:off x="6852840" y="899096"/>
            <a:ext cx="3781153" cy="2203499"/>
          </a:xfrm>
          <a:prstGeom prst="rect">
            <a:avLst/>
          </a:prstGeom>
        </p:spPr>
      </p:pic>
      <p:pic>
        <p:nvPicPr>
          <p:cNvPr id="4" name="Picture 3" descr="DHT11 | 3D CAD Model Library | GrabCAD">
            <a:extLst>
              <a:ext uri="{FF2B5EF4-FFF2-40B4-BE49-F238E27FC236}">
                <a16:creationId xmlns:a16="http://schemas.microsoft.com/office/drawing/2014/main" id="{BC7EDC27-B394-6DFB-4CA9-8081C604E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924051" y="899096"/>
            <a:ext cx="2777129" cy="2082847"/>
          </a:xfrm>
          <a:prstGeom prst="rect">
            <a:avLst/>
          </a:prstGeom>
          <a:noFill/>
          <a:ln>
            <a:noFill/>
          </a:ln>
        </p:spPr>
      </p:pic>
      <p:pic>
        <p:nvPicPr>
          <p:cNvPr id="6" name="Picture 5">
            <a:extLst>
              <a:ext uri="{FF2B5EF4-FFF2-40B4-BE49-F238E27FC236}">
                <a16:creationId xmlns:a16="http://schemas.microsoft.com/office/drawing/2014/main" id="{FB2A82DF-A196-DE7E-BCCF-19B028A2E145}"/>
              </a:ext>
            </a:extLst>
          </p:cNvPr>
          <p:cNvPicPr>
            <a:picLocks noChangeAspect="1"/>
          </p:cNvPicPr>
          <p:nvPr/>
        </p:nvPicPr>
        <p:blipFill>
          <a:blip r:embed="rId5"/>
          <a:stretch>
            <a:fillRect/>
          </a:stretch>
        </p:blipFill>
        <p:spPr>
          <a:xfrm>
            <a:off x="6913527" y="3712881"/>
            <a:ext cx="3659777" cy="1963865"/>
          </a:xfrm>
          <a:prstGeom prst="rect">
            <a:avLst/>
          </a:prstGeom>
        </p:spPr>
      </p:pic>
      <p:sp>
        <p:nvSpPr>
          <p:cNvPr id="9" name="TextBox 8">
            <a:extLst>
              <a:ext uri="{FF2B5EF4-FFF2-40B4-BE49-F238E27FC236}">
                <a16:creationId xmlns:a16="http://schemas.microsoft.com/office/drawing/2014/main" id="{465B57D3-AA26-0149-117D-6F71E7BAC198}"/>
              </a:ext>
            </a:extLst>
          </p:cNvPr>
          <p:cNvSpPr txBox="1"/>
          <p:nvPr/>
        </p:nvSpPr>
        <p:spPr>
          <a:xfrm>
            <a:off x="7028330" y="5805015"/>
            <a:ext cx="5513294" cy="307777"/>
          </a:xfrm>
          <a:prstGeom prst="rect">
            <a:avLst/>
          </a:prstGeom>
          <a:noFill/>
        </p:spPr>
        <p:txBody>
          <a:bodyPr wrap="square" rtlCol="0">
            <a:spAutoFit/>
          </a:bodyPr>
          <a:lstStyle/>
          <a:p>
            <a:r>
              <a:rPr lang="en-US" dirty="0" err="1"/>
              <a:t>Ukuran</a:t>
            </a:r>
            <a:r>
              <a:rPr lang="en-US" dirty="0"/>
              <a:t>  Sensor </a:t>
            </a:r>
            <a:r>
              <a:rPr lang="en-US" dirty="0" err="1"/>
              <a:t>ultrasonik</a:t>
            </a:r>
            <a:endParaRPr lang="en-US" dirty="0"/>
          </a:p>
        </p:txBody>
      </p:sp>
      <p:pic>
        <p:nvPicPr>
          <p:cNvPr id="10" name="Picture 9" descr="Image result for gambar Sensor Ultrasonik HC-SR04">
            <a:extLst>
              <a:ext uri="{FF2B5EF4-FFF2-40B4-BE49-F238E27FC236}">
                <a16:creationId xmlns:a16="http://schemas.microsoft.com/office/drawing/2014/main" id="{E4390759-F301-98FB-E1BF-15544E61866E}"/>
              </a:ext>
            </a:extLst>
          </p:cNvPr>
          <p:cNvPicPr>
            <a:picLocks noChangeAspect="1"/>
          </p:cNvPicPr>
          <p:nvPr/>
        </p:nvPicPr>
        <p:blipFill>
          <a:blip r:embed="rId6">
            <a:extLst>
              <a:ext uri="{28A0092B-C50C-407E-A947-70E740481C1C}">
                <a14:useLocalDpi xmlns:a14="http://schemas.microsoft.com/office/drawing/2010/main" val="0"/>
              </a:ext>
            </a:extLst>
          </a:blip>
          <a:srcRect l="-594" t="22084" r="594" b="11871"/>
          <a:stretch>
            <a:fillRect/>
          </a:stretch>
        </p:blipFill>
        <p:spPr bwMode="auto">
          <a:xfrm>
            <a:off x="3133875" y="4129886"/>
            <a:ext cx="2567305" cy="1546860"/>
          </a:xfrm>
          <a:prstGeom prst="rect">
            <a:avLst/>
          </a:prstGeom>
          <a:noFill/>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27181505-DA8F-F37E-BD83-2660E81EA78A}"/>
              </a:ext>
            </a:extLst>
          </p:cNvPr>
          <p:cNvSpPr txBox="1"/>
          <p:nvPr/>
        </p:nvSpPr>
        <p:spPr>
          <a:xfrm>
            <a:off x="2924051" y="5651126"/>
            <a:ext cx="3654330" cy="307777"/>
          </a:xfrm>
          <a:prstGeom prst="rect">
            <a:avLst/>
          </a:prstGeom>
          <a:noFill/>
        </p:spPr>
        <p:txBody>
          <a:bodyPr wrap="square" rtlCol="0">
            <a:spAutoFit/>
          </a:bodyPr>
          <a:lstStyle/>
          <a:p>
            <a:r>
              <a:rPr lang="en-US" dirty="0" err="1"/>
              <a:t>Tampilan</a:t>
            </a:r>
            <a:r>
              <a:rPr lang="en-US" dirty="0"/>
              <a:t>  Sensor </a:t>
            </a:r>
            <a:r>
              <a:rPr lang="en-US" dirty="0" err="1"/>
              <a:t>ultrasonik</a:t>
            </a:r>
            <a:endParaRPr lang="en-US" dirty="0"/>
          </a:p>
        </p:txBody>
      </p:sp>
    </p:spTree>
    <p:extLst>
      <p:ext uri="{BB962C8B-B14F-4D97-AF65-F5344CB8AC3E}">
        <p14:creationId xmlns:p14="http://schemas.microsoft.com/office/powerpoint/2010/main" val="107076911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D131A91E-12CB-A3A9-F726-E82B374760C4}"/>
              </a:ext>
            </a:extLst>
          </p:cNvPr>
          <p:cNvSpPr txBox="1"/>
          <p:nvPr/>
        </p:nvSpPr>
        <p:spPr>
          <a:xfrm>
            <a:off x="2924051" y="3186696"/>
            <a:ext cx="3654330" cy="307777"/>
          </a:xfrm>
          <a:prstGeom prst="rect">
            <a:avLst/>
          </a:prstGeom>
          <a:noFill/>
        </p:spPr>
        <p:txBody>
          <a:bodyPr wrap="square" rtlCol="0">
            <a:spAutoFit/>
          </a:bodyPr>
          <a:lstStyle/>
          <a:p>
            <a:r>
              <a:rPr lang="en-US" dirty="0" err="1"/>
              <a:t>Tampilan</a:t>
            </a:r>
            <a:r>
              <a:rPr lang="en-US" dirty="0"/>
              <a:t>  Arduino UNO  </a:t>
            </a:r>
          </a:p>
        </p:txBody>
      </p:sp>
      <p:sp>
        <p:nvSpPr>
          <p:cNvPr id="12" name="TextBox 11">
            <a:extLst>
              <a:ext uri="{FF2B5EF4-FFF2-40B4-BE49-F238E27FC236}">
                <a16:creationId xmlns:a16="http://schemas.microsoft.com/office/drawing/2014/main" id="{13C9ADBA-FD65-5CE5-E057-0FCB4B5E3B84}"/>
              </a:ext>
            </a:extLst>
          </p:cNvPr>
          <p:cNvSpPr txBox="1"/>
          <p:nvPr/>
        </p:nvSpPr>
        <p:spPr>
          <a:xfrm>
            <a:off x="7028330" y="3186696"/>
            <a:ext cx="5513294" cy="307777"/>
          </a:xfrm>
          <a:prstGeom prst="rect">
            <a:avLst/>
          </a:prstGeom>
          <a:noFill/>
        </p:spPr>
        <p:txBody>
          <a:bodyPr wrap="square" rtlCol="0">
            <a:spAutoFit/>
          </a:bodyPr>
          <a:lstStyle/>
          <a:p>
            <a:r>
              <a:rPr lang="en-US" dirty="0" err="1"/>
              <a:t>Ukuran</a:t>
            </a:r>
            <a:r>
              <a:rPr lang="en-US" dirty="0"/>
              <a:t> Arduino UNO</a:t>
            </a:r>
          </a:p>
        </p:txBody>
      </p:sp>
      <p:pic>
        <p:nvPicPr>
          <p:cNvPr id="5" name="Picture 4" descr="See the source image">
            <a:extLst>
              <a:ext uri="{FF2B5EF4-FFF2-40B4-BE49-F238E27FC236}">
                <a16:creationId xmlns:a16="http://schemas.microsoft.com/office/drawing/2014/main" id="{145FAB7B-AA93-72E5-0E4E-BBFA43BB05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4051" y="793075"/>
            <a:ext cx="3162300" cy="2415540"/>
          </a:xfrm>
          <a:prstGeom prst="rect">
            <a:avLst/>
          </a:prstGeom>
          <a:noFill/>
          <a:ln>
            <a:noFill/>
          </a:ln>
        </p:spPr>
      </p:pic>
      <p:pic>
        <p:nvPicPr>
          <p:cNvPr id="8" name="Picture 7">
            <a:extLst>
              <a:ext uri="{FF2B5EF4-FFF2-40B4-BE49-F238E27FC236}">
                <a16:creationId xmlns:a16="http://schemas.microsoft.com/office/drawing/2014/main" id="{F25178CE-9632-1437-4A09-9CA7B8CEB525}"/>
              </a:ext>
            </a:extLst>
          </p:cNvPr>
          <p:cNvPicPr>
            <a:picLocks noChangeAspect="1"/>
          </p:cNvPicPr>
          <p:nvPr/>
        </p:nvPicPr>
        <p:blipFill>
          <a:blip r:embed="rId4"/>
          <a:stretch>
            <a:fillRect/>
          </a:stretch>
        </p:blipFill>
        <p:spPr>
          <a:xfrm>
            <a:off x="6827072" y="745208"/>
            <a:ext cx="3025140" cy="2544351"/>
          </a:xfrm>
          <a:prstGeom prst="rect">
            <a:avLst/>
          </a:prstGeom>
        </p:spPr>
      </p:pic>
    </p:spTree>
    <p:extLst>
      <p:ext uri="{BB962C8B-B14F-4D97-AF65-F5344CB8AC3E}">
        <p14:creationId xmlns:p14="http://schemas.microsoft.com/office/powerpoint/2010/main" val="146655127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TextBox 7">
            <a:extLst>
              <a:ext uri="{FF2B5EF4-FFF2-40B4-BE49-F238E27FC236}">
                <a16:creationId xmlns:a16="http://schemas.microsoft.com/office/drawing/2014/main" id="{4CF7B212-02E2-B1E4-921E-856FAC0667AB}"/>
              </a:ext>
            </a:extLst>
          </p:cNvPr>
          <p:cNvSpPr txBox="1"/>
          <p:nvPr/>
        </p:nvSpPr>
        <p:spPr>
          <a:xfrm>
            <a:off x="7070537" y="4708780"/>
            <a:ext cx="2443298" cy="307777"/>
          </a:xfrm>
          <a:prstGeom prst="rect">
            <a:avLst/>
          </a:prstGeom>
          <a:noFill/>
        </p:spPr>
        <p:txBody>
          <a:bodyPr wrap="none" rtlCol="0">
            <a:spAutoFit/>
          </a:bodyPr>
          <a:lstStyle/>
          <a:p>
            <a:r>
              <a:rPr lang="en-US" dirty="0" err="1"/>
              <a:t>Tampilan</a:t>
            </a:r>
            <a:r>
              <a:rPr lang="en-US" dirty="0"/>
              <a:t> LSD </a:t>
            </a:r>
            <a:r>
              <a:rPr lang="en-US" dirty="0" err="1"/>
              <a:t>dari</a:t>
            </a:r>
            <a:r>
              <a:rPr lang="en-US" dirty="0"/>
              <a:t> </a:t>
            </a:r>
            <a:r>
              <a:rPr lang="en-US" dirty="0" err="1"/>
              <a:t>belakang</a:t>
            </a:r>
            <a:endParaRPr lang="en-US" dirty="0"/>
          </a:p>
        </p:txBody>
      </p:sp>
      <p:sp>
        <p:nvSpPr>
          <p:cNvPr id="11" name="TextBox 10">
            <a:extLst>
              <a:ext uri="{FF2B5EF4-FFF2-40B4-BE49-F238E27FC236}">
                <a16:creationId xmlns:a16="http://schemas.microsoft.com/office/drawing/2014/main" id="{D131A91E-12CB-A3A9-F726-E82B374760C4}"/>
              </a:ext>
            </a:extLst>
          </p:cNvPr>
          <p:cNvSpPr txBox="1"/>
          <p:nvPr/>
        </p:nvSpPr>
        <p:spPr>
          <a:xfrm>
            <a:off x="3031210" y="4281825"/>
            <a:ext cx="2520324" cy="307777"/>
          </a:xfrm>
          <a:prstGeom prst="rect">
            <a:avLst/>
          </a:prstGeom>
          <a:noFill/>
        </p:spPr>
        <p:txBody>
          <a:bodyPr wrap="square" rtlCol="0">
            <a:spAutoFit/>
          </a:bodyPr>
          <a:lstStyle/>
          <a:p>
            <a:r>
              <a:rPr lang="en-US" dirty="0" err="1"/>
              <a:t>Tampilan</a:t>
            </a:r>
            <a:r>
              <a:rPr lang="en-US" dirty="0"/>
              <a:t> LSD </a:t>
            </a:r>
            <a:r>
              <a:rPr lang="en-US" dirty="0" err="1"/>
              <a:t>dari</a:t>
            </a:r>
            <a:r>
              <a:rPr lang="en-US" dirty="0"/>
              <a:t> </a:t>
            </a:r>
            <a:r>
              <a:rPr lang="en-US" dirty="0" err="1"/>
              <a:t>depan</a:t>
            </a:r>
            <a:endParaRPr lang="en-US" dirty="0"/>
          </a:p>
        </p:txBody>
      </p:sp>
      <p:pic>
        <p:nvPicPr>
          <p:cNvPr id="14" name="Picture 13">
            <a:extLst>
              <a:ext uri="{FF2B5EF4-FFF2-40B4-BE49-F238E27FC236}">
                <a16:creationId xmlns:a16="http://schemas.microsoft.com/office/drawing/2014/main" id="{D40C40F0-646F-D4CA-B88E-F90FEB2A9CCD}"/>
              </a:ext>
            </a:extLst>
          </p:cNvPr>
          <p:cNvPicPr>
            <a:picLocks noChangeAspect="1"/>
          </p:cNvPicPr>
          <p:nvPr/>
        </p:nvPicPr>
        <p:blipFill>
          <a:blip r:embed="rId3"/>
          <a:stretch>
            <a:fillRect/>
          </a:stretch>
        </p:blipFill>
        <p:spPr>
          <a:xfrm>
            <a:off x="2397097" y="1994731"/>
            <a:ext cx="3609256" cy="2287094"/>
          </a:xfrm>
          <a:prstGeom prst="rect">
            <a:avLst/>
          </a:prstGeom>
        </p:spPr>
      </p:pic>
      <p:pic>
        <p:nvPicPr>
          <p:cNvPr id="16" name="Picture 15">
            <a:extLst>
              <a:ext uri="{FF2B5EF4-FFF2-40B4-BE49-F238E27FC236}">
                <a16:creationId xmlns:a16="http://schemas.microsoft.com/office/drawing/2014/main" id="{63EA0FFE-E926-582E-B17C-14D1A68A8856}"/>
              </a:ext>
            </a:extLst>
          </p:cNvPr>
          <p:cNvPicPr>
            <a:picLocks noChangeAspect="1"/>
          </p:cNvPicPr>
          <p:nvPr/>
        </p:nvPicPr>
        <p:blipFill>
          <a:blip r:embed="rId4"/>
          <a:stretch>
            <a:fillRect/>
          </a:stretch>
        </p:blipFill>
        <p:spPr>
          <a:xfrm>
            <a:off x="6532654" y="1994731"/>
            <a:ext cx="3989263" cy="2483534"/>
          </a:xfrm>
          <a:prstGeom prst="rect">
            <a:avLst/>
          </a:prstGeom>
        </p:spPr>
      </p:pic>
    </p:spTree>
    <p:extLst>
      <p:ext uri="{BB962C8B-B14F-4D97-AF65-F5344CB8AC3E}">
        <p14:creationId xmlns:p14="http://schemas.microsoft.com/office/powerpoint/2010/main" val="42651976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B03E3742-78DB-0364-B907-EB3FDCDAC167}"/>
              </a:ext>
            </a:extLst>
          </p:cNvPr>
          <p:cNvPicPr>
            <a:picLocks noChangeAspect="1"/>
          </p:cNvPicPr>
          <p:nvPr/>
        </p:nvPicPr>
        <p:blipFill rotWithShape="1">
          <a:blip r:embed="rId3"/>
          <a:srcRect l="11879" r="-7667"/>
          <a:stretch/>
        </p:blipFill>
        <p:spPr>
          <a:xfrm>
            <a:off x="2746518" y="913855"/>
            <a:ext cx="4144176" cy="3269925"/>
          </a:xfrm>
          <a:prstGeom prst="rect">
            <a:avLst/>
          </a:prstGeom>
        </p:spPr>
      </p:pic>
      <p:pic>
        <p:nvPicPr>
          <p:cNvPr id="5" name="Picture 4">
            <a:extLst>
              <a:ext uri="{FF2B5EF4-FFF2-40B4-BE49-F238E27FC236}">
                <a16:creationId xmlns:a16="http://schemas.microsoft.com/office/drawing/2014/main" id="{F430F44E-C746-F76E-1A1E-74643BC24680}"/>
              </a:ext>
            </a:extLst>
          </p:cNvPr>
          <p:cNvPicPr>
            <a:picLocks noChangeAspect="1"/>
          </p:cNvPicPr>
          <p:nvPr/>
        </p:nvPicPr>
        <p:blipFill>
          <a:blip r:embed="rId4"/>
          <a:stretch>
            <a:fillRect/>
          </a:stretch>
        </p:blipFill>
        <p:spPr>
          <a:xfrm>
            <a:off x="7049433" y="960053"/>
            <a:ext cx="4144176" cy="2599119"/>
          </a:xfrm>
          <a:prstGeom prst="rect">
            <a:avLst/>
          </a:prstGeom>
        </p:spPr>
      </p:pic>
      <p:pic>
        <p:nvPicPr>
          <p:cNvPr id="7" name="Picture 6">
            <a:extLst>
              <a:ext uri="{FF2B5EF4-FFF2-40B4-BE49-F238E27FC236}">
                <a16:creationId xmlns:a16="http://schemas.microsoft.com/office/drawing/2014/main" id="{021799B3-9448-ED1D-4F9C-F62F23079283}"/>
              </a:ext>
            </a:extLst>
          </p:cNvPr>
          <p:cNvPicPr>
            <a:picLocks noChangeAspect="1"/>
          </p:cNvPicPr>
          <p:nvPr/>
        </p:nvPicPr>
        <p:blipFill>
          <a:blip r:embed="rId5"/>
          <a:stretch>
            <a:fillRect/>
          </a:stretch>
        </p:blipFill>
        <p:spPr>
          <a:xfrm>
            <a:off x="4818606" y="3743942"/>
            <a:ext cx="4474622" cy="2551242"/>
          </a:xfrm>
          <a:prstGeom prst="rect">
            <a:avLst/>
          </a:prstGeom>
        </p:spPr>
      </p:pic>
      <p:sp>
        <p:nvSpPr>
          <p:cNvPr id="8" name="TextBox 7">
            <a:extLst>
              <a:ext uri="{FF2B5EF4-FFF2-40B4-BE49-F238E27FC236}">
                <a16:creationId xmlns:a16="http://schemas.microsoft.com/office/drawing/2014/main" id="{4CF7B212-02E2-B1E4-921E-856FAC0667AB}"/>
              </a:ext>
            </a:extLst>
          </p:cNvPr>
          <p:cNvSpPr txBox="1"/>
          <p:nvPr/>
        </p:nvSpPr>
        <p:spPr>
          <a:xfrm>
            <a:off x="8564034" y="3543368"/>
            <a:ext cx="2242922" cy="307777"/>
          </a:xfrm>
          <a:prstGeom prst="rect">
            <a:avLst/>
          </a:prstGeom>
          <a:noFill/>
        </p:spPr>
        <p:txBody>
          <a:bodyPr wrap="none" rtlCol="0">
            <a:spAutoFit/>
          </a:bodyPr>
          <a:lstStyle/>
          <a:p>
            <a:r>
              <a:rPr lang="en-US" dirty="0" err="1"/>
              <a:t>Tampilan</a:t>
            </a:r>
            <a:r>
              <a:rPr lang="en-US" dirty="0"/>
              <a:t> case </a:t>
            </a:r>
            <a:r>
              <a:rPr lang="en-US" dirty="0" err="1"/>
              <a:t>dari</a:t>
            </a:r>
            <a:r>
              <a:rPr lang="en-US" dirty="0"/>
              <a:t> </a:t>
            </a:r>
            <a:r>
              <a:rPr lang="en-US" dirty="0" err="1"/>
              <a:t>depan</a:t>
            </a:r>
            <a:endParaRPr lang="en-US" dirty="0"/>
          </a:p>
        </p:txBody>
      </p:sp>
      <p:sp>
        <p:nvSpPr>
          <p:cNvPr id="11" name="TextBox 10">
            <a:extLst>
              <a:ext uri="{FF2B5EF4-FFF2-40B4-BE49-F238E27FC236}">
                <a16:creationId xmlns:a16="http://schemas.microsoft.com/office/drawing/2014/main" id="{D131A91E-12CB-A3A9-F726-E82B374760C4}"/>
              </a:ext>
            </a:extLst>
          </p:cNvPr>
          <p:cNvSpPr txBox="1"/>
          <p:nvPr/>
        </p:nvSpPr>
        <p:spPr>
          <a:xfrm>
            <a:off x="2898773" y="3743943"/>
            <a:ext cx="2520324" cy="307777"/>
          </a:xfrm>
          <a:prstGeom prst="rect">
            <a:avLst/>
          </a:prstGeom>
          <a:noFill/>
        </p:spPr>
        <p:txBody>
          <a:bodyPr wrap="square" rtlCol="0">
            <a:spAutoFit/>
          </a:bodyPr>
          <a:lstStyle/>
          <a:p>
            <a:r>
              <a:rPr lang="en-US" dirty="0" err="1"/>
              <a:t>Tampilan</a:t>
            </a:r>
            <a:r>
              <a:rPr lang="en-US" dirty="0"/>
              <a:t> case </a:t>
            </a:r>
            <a:r>
              <a:rPr lang="en-US" dirty="0" err="1"/>
              <a:t>dari</a:t>
            </a:r>
            <a:r>
              <a:rPr lang="en-US" dirty="0"/>
              <a:t> </a:t>
            </a:r>
            <a:r>
              <a:rPr lang="en-US" dirty="0" err="1"/>
              <a:t>atas</a:t>
            </a:r>
            <a:endParaRPr lang="en-US" dirty="0"/>
          </a:p>
        </p:txBody>
      </p:sp>
      <p:sp>
        <p:nvSpPr>
          <p:cNvPr id="12" name="TextBox 11">
            <a:extLst>
              <a:ext uri="{FF2B5EF4-FFF2-40B4-BE49-F238E27FC236}">
                <a16:creationId xmlns:a16="http://schemas.microsoft.com/office/drawing/2014/main" id="{13C9ADBA-FD65-5CE5-E057-0FCB4B5E3B84}"/>
              </a:ext>
            </a:extLst>
          </p:cNvPr>
          <p:cNvSpPr txBox="1"/>
          <p:nvPr/>
        </p:nvSpPr>
        <p:spPr>
          <a:xfrm>
            <a:off x="7566212" y="5739090"/>
            <a:ext cx="5513294" cy="307777"/>
          </a:xfrm>
          <a:prstGeom prst="rect">
            <a:avLst/>
          </a:prstGeom>
          <a:noFill/>
        </p:spPr>
        <p:txBody>
          <a:bodyPr wrap="square" rtlCol="0">
            <a:spAutoFit/>
          </a:bodyPr>
          <a:lstStyle/>
          <a:p>
            <a:r>
              <a:rPr lang="en-US" dirty="0" err="1"/>
              <a:t>Tampilan</a:t>
            </a:r>
            <a:r>
              <a:rPr lang="en-US" dirty="0"/>
              <a:t> case </a:t>
            </a:r>
            <a:r>
              <a:rPr lang="en-US" dirty="0" err="1"/>
              <a:t>dari</a:t>
            </a:r>
            <a:r>
              <a:rPr lang="en-US" dirty="0"/>
              <a:t> </a:t>
            </a:r>
            <a:r>
              <a:rPr lang="en-US" dirty="0" err="1"/>
              <a:t>belakang</a:t>
            </a:r>
            <a:endParaRPr lang="en-US" dirty="0"/>
          </a:p>
        </p:txBody>
      </p:sp>
    </p:spTree>
    <p:extLst>
      <p:ext uri="{BB962C8B-B14F-4D97-AF65-F5344CB8AC3E}">
        <p14:creationId xmlns:p14="http://schemas.microsoft.com/office/powerpoint/2010/main" val="127679712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B03E3742-78DB-0364-B907-EB3FDCDAC167}"/>
              </a:ext>
            </a:extLst>
          </p:cNvPr>
          <p:cNvPicPr>
            <a:picLocks noChangeAspect="1"/>
          </p:cNvPicPr>
          <p:nvPr/>
        </p:nvPicPr>
        <p:blipFill rotWithShape="1">
          <a:blip r:embed="rId3"/>
          <a:srcRect l="11879" r="-7667"/>
          <a:stretch/>
        </p:blipFill>
        <p:spPr>
          <a:xfrm>
            <a:off x="1267196" y="2162359"/>
            <a:ext cx="4144176" cy="3269925"/>
          </a:xfrm>
          <a:prstGeom prst="rect">
            <a:avLst/>
          </a:prstGeom>
        </p:spPr>
      </p:pic>
      <p:sp>
        <p:nvSpPr>
          <p:cNvPr id="11" name="TextBox 10">
            <a:extLst>
              <a:ext uri="{FF2B5EF4-FFF2-40B4-BE49-F238E27FC236}">
                <a16:creationId xmlns:a16="http://schemas.microsoft.com/office/drawing/2014/main" id="{D131A91E-12CB-A3A9-F726-E82B374760C4}"/>
              </a:ext>
            </a:extLst>
          </p:cNvPr>
          <p:cNvSpPr txBox="1"/>
          <p:nvPr/>
        </p:nvSpPr>
        <p:spPr>
          <a:xfrm>
            <a:off x="1267196" y="5007966"/>
            <a:ext cx="2520324" cy="307777"/>
          </a:xfrm>
          <a:prstGeom prst="rect">
            <a:avLst/>
          </a:prstGeom>
          <a:noFill/>
        </p:spPr>
        <p:txBody>
          <a:bodyPr wrap="square" rtlCol="0">
            <a:spAutoFit/>
          </a:bodyPr>
          <a:lstStyle/>
          <a:p>
            <a:r>
              <a:rPr lang="en-US" dirty="0" err="1"/>
              <a:t>Tampilan</a:t>
            </a:r>
            <a:r>
              <a:rPr lang="en-US" dirty="0"/>
              <a:t> case</a:t>
            </a:r>
          </a:p>
        </p:txBody>
      </p:sp>
      <p:pic>
        <p:nvPicPr>
          <p:cNvPr id="6" name="Picture 5">
            <a:extLst>
              <a:ext uri="{FF2B5EF4-FFF2-40B4-BE49-F238E27FC236}">
                <a16:creationId xmlns:a16="http://schemas.microsoft.com/office/drawing/2014/main" id="{BD9A38BC-6D63-F5EA-6F94-1981086F9C2E}"/>
              </a:ext>
            </a:extLst>
          </p:cNvPr>
          <p:cNvPicPr>
            <a:picLocks noChangeAspect="1"/>
          </p:cNvPicPr>
          <p:nvPr/>
        </p:nvPicPr>
        <p:blipFill>
          <a:blip r:embed="rId4"/>
          <a:stretch>
            <a:fillRect/>
          </a:stretch>
        </p:blipFill>
        <p:spPr>
          <a:xfrm>
            <a:off x="5673557" y="2045818"/>
            <a:ext cx="5105328" cy="3269925"/>
          </a:xfrm>
          <a:prstGeom prst="rect">
            <a:avLst/>
          </a:prstGeom>
        </p:spPr>
      </p:pic>
      <p:sp>
        <p:nvSpPr>
          <p:cNvPr id="9" name="TextBox 8">
            <a:extLst>
              <a:ext uri="{FF2B5EF4-FFF2-40B4-BE49-F238E27FC236}">
                <a16:creationId xmlns:a16="http://schemas.microsoft.com/office/drawing/2014/main" id="{6AEF95A7-F786-4DEC-F9E4-DBD4D72872CF}"/>
              </a:ext>
            </a:extLst>
          </p:cNvPr>
          <p:cNvSpPr txBox="1"/>
          <p:nvPr/>
        </p:nvSpPr>
        <p:spPr>
          <a:xfrm>
            <a:off x="7139079" y="5538295"/>
            <a:ext cx="2520324" cy="307777"/>
          </a:xfrm>
          <a:prstGeom prst="rect">
            <a:avLst/>
          </a:prstGeom>
          <a:noFill/>
        </p:spPr>
        <p:txBody>
          <a:bodyPr wrap="square" rtlCol="0">
            <a:spAutoFit/>
          </a:bodyPr>
          <a:lstStyle/>
          <a:p>
            <a:r>
              <a:rPr lang="en-US" dirty="0" err="1"/>
              <a:t>Ukuran</a:t>
            </a:r>
            <a:r>
              <a:rPr lang="en-US" dirty="0"/>
              <a:t> </a:t>
            </a:r>
            <a:r>
              <a:rPr lang="en-US" dirty="0" err="1"/>
              <a:t>dari</a:t>
            </a:r>
            <a:r>
              <a:rPr lang="en-US" dirty="0"/>
              <a:t> Case</a:t>
            </a:r>
          </a:p>
        </p:txBody>
      </p:sp>
    </p:spTree>
    <p:extLst>
      <p:ext uri="{BB962C8B-B14F-4D97-AF65-F5344CB8AC3E}">
        <p14:creationId xmlns:p14="http://schemas.microsoft.com/office/powerpoint/2010/main" val="41990981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5"/>
          <p:cNvSpPr txBox="1">
            <a:spLocks noGrp="1"/>
          </p:cNvSpPr>
          <p:nvPr>
            <p:ph type="title"/>
          </p:nvPr>
        </p:nvSpPr>
        <p:spPr>
          <a:xfrm>
            <a:off x="1486700" y="794208"/>
            <a:ext cx="8175300" cy="1031861"/>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ct val="0"/>
              </a:spcBef>
              <a:spcAft>
                <a:spcPct val="0"/>
              </a:spcAft>
              <a:buSzPts val="4000"/>
              <a:buNone/>
            </a:pPr>
            <a:r>
              <a:rPr lang="en-US" err="1"/>
              <a:t>Latar Belakang</a:t>
            </a:r>
            <a:endParaRPr/>
          </a:p>
        </p:txBody>
      </p:sp>
      <p:sp>
        <p:nvSpPr>
          <p:cNvPr id="355" name="Google Shape;355;p25"/>
          <p:cNvSpPr txBox="1">
            <a:spLocks noGrp="1"/>
          </p:cNvSpPr>
          <p:nvPr>
            <p:ph type="body" idx="1"/>
          </p:nvPr>
        </p:nvSpPr>
        <p:spPr>
          <a:xfrm>
            <a:off x="1043300" y="2020845"/>
            <a:ext cx="8884471" cy="3372249"/>
          </a:xfrm>
          <a:prstGeom prst="rect">
            <a:avLst/>
          </a:prstGeom>
          <a:noFill/>
          <a:ln>
            <a:noFill/>
          </a:ln>
        </p:spPr>
        <p:txBody>
          <a:bodyPr spcFirstLastPara="1" wrap="square" lIns="121900" tIns="121900" rIns="121900" bIns="121900" anchor="t" anchorCtr="0">
            <a:noAutofit/>
          </a:bodyPr>
          <a:lstStyle/>
          <a:p>
            <a:pPr algn="just"/>
            <a:r>
              <a:rPr lang="en-US" sz="1600" dirty="0" err="1">
                <a:latin typeface="Segoe UI Emoji" panose="020B0502040204020203" pitchFamily="34" charset="0"/>
                <a:ea typeface="Segoe UI Emoji" panose="020B0502040204020203" pitchFamily="34" charset="0"/>
              </a:rPr>
              <a:t>Pengeringan</a:t>
            </a:r>
            <a:r>
              <a:rPr lang="en-US" sz="1600" dirty="0">
                <a:latin typeface="Segoe UI Emoji" panose="020B0502040204020203" pitchFamily="34" charset="0"/>
                <a:ea typeface="Segoe UI Emoji" panose="020B0502040204020203" pitchFamily="34" charset="0"/>
              </a:rPr>
              <a:t> </a:t>
            </a:r>
            <a:r>
              <a:rPr lang="en-US" sz="1600" dirty="0" err="1">
                <a:latin typeface="Segoe UI Emoji" panose="020B0502040204020203" pitchFamily="34" charset="0"/>
                <a:ea typeface="Segoe UI Emoji" panose="020B0502040204020203" pitchFamily="34" charset="0"/>
              </a:rPr>
              <a:t>payung</a:t>
            </a:r>
            <a:r>
              <a:rPr lang="en-US" sz="1600" dirty="0">
                <a:latin typeface="Segoe UI Emoji" panose="020B0502040204020203" pitchFamily="34" charset="0"/>
                <a:ea typeface="Segoe UI Emoji" panose="020B0502040204020203" pitchFamily="34" charset="0"/>
              </a:rPr>
              <a:t> di </a:t>
            </a:r>
            <a:r>
              <a:rPr lang="en-US" sz="1600" dirty="0" err="1">
                <a:latin typeface="Segoe UI Emoji" panose="020B0502040204020203" pitchFamily="34" charset="0"/>
                <a:ea typeface="Segoe UI Emoji" panose="020B0502040204020203" pitchFamily="34" charset="0"/>
              </a:rPr>
              <a:t>dalam</a:t>
            </a:r>
            <a:r>
              <a:rPr lang="en-US" sz="1600" dirty="0">
                <a:latin typeface="Segoe UI Emoji" panose="020B0502040204020203" pitchFamily="34" charset="0"/>
                <a:ea typeface="Segoe UI Emoji" panose="020B0502040204020203" pitchFamily="34" charset="0"/>
              </a:rPr>
              <a:t> </a:t>
            </a:r>
            <a:r>
              <a:rPr lang="en-US" sz="1600" dirty="0" err="1">
                <a:latin typeface="Segoe UI Emoji" panose="020B0502040204020203" pitchFamily="34" charset="0"/>
                <a:ea typeface="Segoe UI Emoji" panose="020B0502040204020203" pitchFamily="34" charset="0"/>
              </a:rPr>
              <a:t>ruangan</a:t>
            </a:r>
            <a:r>
              <a:rPr lang="en-US" sz="1600" dirty="0">
                <a:latin typeface="Segoe UI Emoji" panose="020B0502040204020203" pitchFamily="34" charset="0"/>
                <a:ea typeface="Segoe UI Emoji" panose="020B0502040204020203" pitchFamily="34" charset="0"/>
              </a:rPr>
              <a:t> </a:t>
            </a:r>
            <a:r>
              <a:rPr lang="en-US" sz="1600" dirty="0" err="1">
                <a:latin typeface="Segoe UI Emoji" panose="020B0502040204020203" pitchFamily="34" charset="0"/>
                <a:ea typeface="Segoe UI Emoji" panose="020B0502040204020203" pitchFamily="34" charset="0"/>
              </a:rPr>
              <a:t>sering</a:t>
            </a:r>
            <a:r>
              <a:rPr lang="en-US" sz="1600" dirty="0">
                <a:latin typeface="Segoe UI Emoji" panose="020B0502040204020203" pitchFamily="34" charset="0"/>
                <a:ea typeface="Segoe UI Emoji" panose="020B0502040204020203" pitchFamily="34" charset="0"/>
              </a:rPr>
              <a:t> </a:t>
            </a:r>
            <a:r>
              <a:rPr lang="en-US" sz="1600" dirty="0" err="1">
                <a:latin typeface="Segoe UI Emoji" panose="020B0502040204020203" pitchFamily="34" charset="0"/>
                <a:ea typeface="Segoe UI Emoji" panose="020B0502040204020203" pitchFamily="34" charset="0"/>
              </a:rPr>
              <a:t>merepotkan</a:t>
            </a:r>
            <a:r>
              <a:rPr lang="en-US" sz="1600" dirty="0">
                <a:latin typeface="Segoe UI Emoji" panose="020B0502040204020203" pitchFamily="34" charset="0"/>
                <a:ea typeface="Segoe UI Emoji" panose="020B0502040204020203" pitchFamily="34" charset="0"/>
              </a:rPr>
              <a:t> dan </a:t>
            </a:r>
            <a:r>
              <a:rPr lang="en-US" sz="1600" dirty="0" err="1">
                <a:latin typeface="Segoe UI Emoji" panose="020B0502040204020203" pitchFamily="34" charset="0"/>
                <a:ea typeface="Segoe UI Emoji" panose="020B0502040204020203" pitchFamily="34" charset="0"/>
              </a:rPr>
              <a:t>tidak</a:t>
            </a:r>
            <a:r>
              <a:rPr lang="en-US" sz="1600" dirty="0">
                <a:latin typeface="Segoe UI Emoji" panose="020B0502040204020203" pitchFamily="34" charset="0"/>
                <a:ea typeface="Segoe UI Emoji" panose="020B0502040204020203" pitchFamily="34" charset="0"/>
              </a:rPr>
              <a:t> </a:t>
            </a:r>
            <a:r>
              <a:rPr lang="en-US" sz="1600" dirty="0" err="1">
                <a:latin typeface="Segoe UI Emoji" panose="020B0502040204020203" pitchFamily="34" charset="0"/>
                <a:ea typeface="Segoe UI Emoji" panose="020B0502040204020203" pitchFamily="34" charset="0"/>
              </a:rPr>
              <a:t>efisien</a:t>
            </a:r>
            <a:r>
              <a:rPr lang="en-US" sz="1600" dirty="0">
                <a:latin typeface="Segoe UI Emoji" panose="020B0502040204020203" pitchFamily="34" charset="0"/>
                <a:ea typeface="Segoe UI Emoji" panose="020B0502040204020203" pitchFamily="34" charset="0"/>
              </a:rPr>
              <a:t>.</a:t>
            </a:r>
          </a:p>
          <a:p>
            <a:pPr algn="just"/>
            <a:r>
              <a:rPr lang="fi-FI" sz="1600" dirty="0">
                <a:latin typeface="Segoe UI Emoji" panose="020B0502040204020203" pitchFamily="34" charset="0"/>
                <a:ea typeface="Segoe UI Emoji" panose="020B0502040204020203" pitchFamily="34" charset="0"/>
                <a:cs typeface="Times New Roman" panose="02020603050405020304" pitchFamily="18" charset="0"/>
              </a:rPr>
              <a:t>Lantai licin akibat payung basah meningkatkan risiko kecelakaan.</a:t>
            </a:r>
          </a:p>
          <a:p>
            <a:pPr algn="just"/>
            <a:r>
              <a:rPr lang="en-US" sz="1600" dirty="0" err="1">
                <a:latin typeface="Segoe UI Emoji" panose="020B0502040204020203" pitchFamily="34" charset="0"/>
                <a:ea typeface="Segoe UI Emoji" panose="020B0502040204020203" pitchFamily="34" charset="0"/>
                <a:cs typeface="Times New Roman" panose="02020603050405020304" pitchFamily="18" charset="0"/>
              </a:rPr>
              <a:t>Menggunakan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sensor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ultrasonik</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dan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kelembaban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dan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kipas</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sebagai</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komponen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penting</a:t>
            </a:r>
            <a:endParaRPr lang="en-US" sz="1600" dirty="0">
              <a:latin typeface="Segoe UI Emoji" panose="020B0502040204020203" pitchFamily="34" charset="0"/>
              <a:ea typeface="Segoe UI Emoji" panose="020B0502040204020203" pitchFamily="34" charset="0"/>
              <a:cs typeface="Times New Roman" panose="02020603050405020304" pitchFamily="18" charset="0"/>
            </a:endParaRPr>
          </a:p>
          <a:p>
            <a:pPr algn="just"/>
            <a:r>
              <a:rPr lang="en-US" sz="1600" dirty="0">
                <a:latin typeface="Segoe UI Emoji" panose="020B0502040204020203" pitchFamily="34" charset="0"/>
                <a:ea typeface="Segoe UI Emoji" panose="020B0502040204020203" pitchFamily="34" charset="0"/>
                <a:cs typeface="Times New Roman" panose="02020603050405020304" pitchFamily="18" charset="0"/>
              </a:rPr>
              <a:t>Dryer Box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bukan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hanya</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produk</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melainkan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kontribusi</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terhadap</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keamanan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dan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kenyamanan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di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dalam</a:t>
            </a:r>
            <a:r>
              <a:rPr lang="en-US" sz="1600" dirty="0">
                <a:latin typeface="Segoe UI Emoji" panose="020B0502040204020203" pitchFamily="34" charset="0"/>
                <a:ea typeface="Segoe UI Emoji" panose="020B0502040204020203" pitchFamily="34" charset="0"/>
                <a:cs typeface="Times New Roman" panose="02020603050405020304" pitchFamily="18" charset="0"/>
              </a:rPr>
              <a:t> </a:t>
            </a:r>
            <a:r>
              <a:rPr lang="en-US" sz="1600" dirty="0" err="1">
                <a:latin typeface="Segoe UI Emoji" panose="020B0502040204020203" pitchFamily="34" charset="0"/>
                <a:ea typeface="Segoe UI Emoji" panose="020B0502040204020203" pitchFamily="34" charset="0"/>
                <a:cs typeface="Times New Roman" panose="02020603050405020304" pitchFamily="18" charset="0"/>
              </a:rPr>
              <a:t>ruangan</a:t>
            </a:r>
            <a:r>
              <a:rPr lang="en-US" sz="1600" dirty="0">
                <a:latin typeface="Segoe UI Emoji" panose="020B0502040204020203" pitchFamily="34" charset="0"/>
                <a:ea typeface="Segoe UI Emoji" panose="020B0502040204020203" pitchFamily="34" charset="0"/>
                <a:cs typeface="Times New Roman" panose="02020603050405020304" pitchFamily="18" charset="0"/>
              </a:rPr>
              <a:t>..</a:t>
            </a:r>
          </a:p>
        </p:txBody>
      </p:sp>
      <p:sp>
        <p:nvSpPr>
          <p:cNvPr id="356" name="Google Shape;356;p25"/>
          <p:cNvSpPr/>
          <p:nvPr/>
        </p:nvSpPr>
        <p:spPr>
          <a:xfrm rot="1086956">
            <a:off x="6585168" y="928770"/>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7" name="Google Shape;357;p25"/>
          <p:cNvGrpSpPr/>
          <p:nvPr/>
        </p:nvGrpSpPr>
        <p:grpSpPr>
          <a:xfrm rot="2700000">
            <a:off x="591223" y="5280217"/>
            <a:ext cx="1429850" cy="395235"/>
            <a:chOff x="5297414" y="2459324"/>
            <a:chExt cx="1429864" cy="395239"/>
          </a:xfrm>
        </p:grpSpPr>
        <p:sp>
          <p:nvSpPr>
            <p:cNvPr id="358" name="Google Shape;358;p25"/>
            <p:cNvSpPr/>
            <p:nvPr/>
          </p:nvSpPr>
          <p:spPr>
            <a:xfrm>
              <a:off x="5297414" y="24593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3"/>
            </a:solidFill>
            <a:ln>
              <a:noFill/>
            </a:ln>
            <a:effectLst>
              <a:outerShdw blurRad="42863" dist="19050" algn="bl" rotWithShape="0">
                <a:srgbClr val="000000">
                  <a:alpha val="18823"/>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5"/>
            <p:cNvSpPr/>
            <p:nvPr/>
          </p:nvSpPr>
          <p:spPr>
            <a:xfrm rot="-5400000">
              <a:off x="5814742" y="1948480"/>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60" name="Google Shape;360;p25"/>
          <p:cNvSpPr/>
          <p:nvPr/>
        </p:nvSpPr>
        <p:spPr>
          <a:xfrm rot="-5400000">
            <a:off x="7567717" y="-8409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1" name="Google Shape;361;p25"/>
          <p:cNvSpPr/>
          <p:nvPr/>
        </p:nvSpPr>
        <p:spPr>
          <a:xfrm>
            <a:off x="2459605" y="1565051"/>
            <a:ext cx="3016399" cy="61228"/>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3300703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TextBox 7">
            <a:extLst>
              <a:ext uri="{FF2B5EF4-FFF2-40B4-BE49-F238E27FC236}">
                <a16:creationId xmlns:a16="http://schemas.microsoft.com/office/drawing/2014/main" id="{4CF7B212-02E2-B1E4-921E-856FAC0667AB}"/>
              </a:ext>
            </a:extLst>
          </p:cNvPr>
          <p:cNvSpPr txBox="1"/>
          <p:nvPr/>
        </p:nvSpPr>
        <p:spPr>
          <a:xfrm>
            <a:off x="8564034" y="3543368"/>
            <a:ext cx="2581156" cy="307777"/>
          </a:xfrm>
          <a:prstGeom prst="rect">
            <a:avLst/>
          </a:prstGeom>
          <a:noFill/>
        </p:spPr>
        <p:txBody>
          <a:bodyPr wrap="none" rtlCol="0">
            <a:spAutoFit/>
          </a:bodyPr>
          <a:lstStyle/>
          <a:p>
            <a:r>
              <a:rPr lang="en-US" dirty="0" err="1"/>
              <a:t>Tampilan</a:t>
            </a:r>
            <a:r>
              <a:rPr lang="en-US" dirty="0"/>
              <a:t> case dan </a:t>
            </a:r>
            <a:r>
              <a:rPr lang="en-US" dirty="0" err="1"/>
              <a:t>komponen</a:t>
            </a:r>
            <a:endParaRPr lang="en-US" dirty="0"/>
          </a:p>
        </p:txBody>
      </p:sp>
      <p:sp>
        <p:nvSpPr>
          <p:cNvPr id="11" name="TextBox 10">
            <a:extLst>
              <a:ext uri="{FF2B5EF4-FFF2-40B4-BE49-F238E27FC236}">
                <a16:creationId xmlns:a16="http://schemas.microsoft.com/office/drawing/2014/main" id="{D131A91E-12CB-A3A9-F726-E82B374760C4}"/>
              </a:ext>
            </a:extLst>
          </p:cNvPr>
          <p:cNvSpPr txBox="1"/>
          <p:nvPr/>
        </p:nvSpPr>
        <p:spPr>
          <a:xfrm>
            <a:off x="2898773" y="3743943"/>
            <a:ext cx="2520324" cy="307777"/>
          </a:xfrm>
          <a:prstGeom prst="rect">
            <a:avLst/>
          </a:prstGeom>
          <a:noFill/>
        </p:spPr>
        <p:txBody>
          <a:bodyPr wrap="square" rtlCol="0">
            <a:spAutoFit/>
          </a:bodyPr>
          <a:lstStyle/>
          <a:p>
            <a:r>
              <a:rPr lang="en-US" dirty="0" err="1"/>
              <a:t>Tampilan</a:t>
            </a:r>
            <a:r>
              <a:rPr lang="en-US" dirty="0"/>
              <a:t> </a:t>
            </a:r>
            <a:r>
              <a:rPr lang="en-US" dirty="0" err="1"/>
              <a:t>tutup</a:t>
            </a:r>
            <a:r>
              <a:rPr lang="en-US" dirty="0"/>
              <a:t> case</a:t>
            </a:r>
          </a:p>
        </p:txBody>
      </p:sp>
      <p:sp>
        <p:nvSpPr>
          <p:cNvPr id="12" name="TextBox 11">
            <a:extLst>
              <a:ext uri="{FF2B5EF4-FFF2-40B4-BE49-F238E27FC236}">
                <a16:creationId xmlns:a16="http://schemas.microsoft.com/office/drawing/2014/main" id="{13C9ADBA-FD65-5CE5-E057-0FCB4B5E3B84}"/>
              </a:ext>
            </a:extLst>
          </p:cNvPr>
          <p:cNvSpPr txBox="1"/>
          <p:nvPr/>
        </p:nvSpPr>
        <p:spPr>
          <a:xfrm>
            <a:off x="7566212" y="5739090"/>
            <a:ext cx="5513294" cy="307777"/>
          </a:xfrm>
          <a:prstGeom prst="rect">
            <a:avLst/>
          </a:prstGeom>
          <a:noFill/>
        </p:spPr>
        <p:txBody>
          <a:bodyPr wrap="square" rtlCol="0">
            <a:spAutoFit/>
          </a:bodyPr>
          <a:lstStyle/>
          <a:p>
            <a:r>
              <a:rPr lang="en-US" dirty="0" err="1"/>
              <a:t>Tampilan</a:t>
            </a:r>
            <a:r>
              <a:rPr lang="en-US" dirty="0"/>
              <a:t> case </a:t>
            </a:r>
            <a:r>
              <a:rPr lang="en-US" dirty="0" err="1"/>
              <a:t>dari</a:t>
            </a:r>
            <a:r>
              <a:rPr lang="en-US" dirty="0"/>
              <a:t> </a:t>
            </a:r>
            <a:r>
              <a:rPr lang="en-US" dirty="0" err="1"/>
              <a:t>depan</a:t>
            </a:r>
            <a:endParaRPr lang="en-US" dirty="0"/>
          </a:p>
        </p:txBody>
      </p:sp>
      <p:pic>
        <p:nvPicPr>
          <p:cNvPr id="4" name="Picture 3">
            <a:extLst>
              <a:ext uri="{FF2B5EF4-FFF2-40B4-BE49-F238E27FC236}">
                <a16:creationId xmlns:a16="http://schemas.microsoft.com/office/drawing/2014/main" id="{EE601AE5-24FF-6D02-BA24-2FA694A8D352}"/>
              </a:ext>
            </a:extLst>
          </p:cNvPr>
          <p:cNvPicPr>
            <a:picLocks noChangeAspect="1"/>
          </p:cNvPicPr>
          <p:nvPr/>
        </p:nvPicPr>
        <p:blipFill>
          <a:blip r:embed="rId3"/>
          <a:stretch>
            <a:fillRect/>
          </a:stretch>
        </p:blipFill>
        <p:spPr>
          <a:xfrm>
            <a:off x="2895322" y="1119940"/>
            <a:ext cx="3371007" cy="2431941"/>
          </a:xfrm>
          <a:prstGeom prst="rect">
            <a:avLst/>
          </a:prstGeom>
        </p:spPr>
      </p:pic>
      <p:pic>
        <p:nvPicPr>
          <p:cNvPr id="9" name="Picture 8">
            <a:extLst>
              <a:ext uri="{FF2B5EF4-FFF2-40B4-BE49-F238E27FC236}">
                <a16:creationId xmlns:a16="http://schemas.microsoft.com/office/drawing/2014/main" id="{577B99E4-569B-E233-5B59-F72A2046E79B}"/>
              </a:ext>
            </a:extLst>
          </p:cNvPr>
          <p:cNvPicPr>
            <a:picLocks noChangeAspect="1"/>
          </p:cNvPicPr>
          <p:nvPr/>
        </p:nvPicPr>
        <p:blipFill>
          <a:blip r:embed="rId4"/>
          <a:stretch>
            <a:fillRect/>
          </a:stretch>
        </p:blipFill>
        <p:spPr>
          <a:xfrm>
            <a:off x="7382015" y="811133"/>
            <a:ext cx="3571739" cy="2551242"/>
          </a:xfrm>
          <a:prstGeom prst="rect">
            <a:avLst/>
          </a:prstGeom>
        </p:spPr>
      </p:pic>
      <p:pic>
        <p:nvPicPr>
          <p:cNvPr id="13" name="Picture 12">
            <a:extLst>
              <a:ext uri="{FF2B5EF4-FFF2-40B4-BE49-F238E27FC236}">
                <a16:creationId xmlns:a16="http://schemas.microsoft.com/office/drawing/2014/main" id="{CB37C53F-5A98-30B4-94E1-022E66101BC6}"/>
              </a:ext>
            </a:extLst>
          </p:cNvPr>
          <p:cNvPicPr>
            <a:picLocks noChangeAspect="1"/>
          </p:cNvPicPr>
          <p:nvPr/>
        </p:nvPicPr>
        <p:blipFill>
          <a:blip r:embed="rId5"/>
          <a:stretch>
            <a:fillRect/>
          </a:stretch>
        </p:blipFill>
        <p:spPr>
          <a:xfrm>
            <a:off x="5119215" y="3429000"/>
            <a:ext cx="3307380" cy="2181851"/>
          </a:xfrm>
          <a:prstGeom prst="rect">
            <a:avLst/>
          </a:prstGeom>
        </p:spPr>
      </p:pic>
    </p:spTree>
    <p:extLst>
      <p:ext uri="{BB962C8B-B14F-4D97-AF65-F5344CB8AC3E}">
        <p14:creationId xmlns:p14="http://schemas.microsoft.com/office/powerpoint/2010/main" val="42048978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2" name="Picture 1">
            <a:extLst>
              <a:ext uri="{FF2B5EF4-FFF2-40B4-BE49-F238E27FC236}">
                <a16:creationId xmlns:a16="http://schemas.microsoft.com/office/drawing/2014/main" id="{F1195D98-497D-757A-D2D6-EB32180EE0BA}"/>
              </a:ext>
            </a:extLst>
          </p:cNvPr>
          <p:cNvPicPr>
            <a:picLocks noChangeAspect="1"/>
          </p:cNvPicPr>
          <p:nvPr/>
        </p:nvPicPr>
        <p:blipFill>
          <a:blip r:embed="rId3"/>
          <a:stretch>
            <a:fillRect/>
          </a:stretch>
        </p:blipFill>
        <p:spPr>
          <a:xfrm>
            <a:off x="3350195" y="1005002"/>
            <a:ext cx="4991100" cy="2268855"/>
          </a:xfrm>
          <a:prstGeom prst="rect">
            <a:avLst/>
          </a:prstGeom>
        </p:spPr>
      </p:pic>
      <p:pic>
        <p:nvPicPr>
          <p:cNvPr id="4" name="Picture 3">
            <a:extLst>
              <a:ext uri="{FF2B5EF4-FFF2-40B4-BE49-F238E27FC236}">
                <a16:creationId xmlns:a16="http://schemas.microsoft.com/office/drawing/2014/main" id="{6CCAF18E-C9DC-67D4-2A56-046EB72DD7DB}"/>
              </a:ext>
            </a:extLst>
          </p:cNvPr>
          <p:cNvPicPr>
            <a:picLocks noChangeAspect="1"/>
          </p:cNvPicPr>
          <p:nvPr/>
        </p:nvPicPr>
        <p:blipFill>
          <a:blip r:embed="rId4"/>
          <a:stretch>
            <a:fillRect/>
          </a:stretch>
        </p:blipFill>
        <p:spPr>
          <a:xfrm>
            <a:off x="1225616" y="3557528"/>
            <a:ext cx="5120640" cy="2439670"/>
          </a:xfrm>
          <a:prstGeom prst="rect">
            <a:avLst/>
          </a:prstGeom>
        </p:spPr>
      </p:pic>
      <p:pic>
        <p:nvPicPr>
          <p:cNvPr id="5" name="Picture 4">
            <a:extLst>
              <a:ext uri="{FF2B5EF4-FFF2-40B4-BE49-F238E27FC236}">
                <a16:creationId xmlns:a16="http://schemas.microsoft.com/office/drawing/2014/main" id="{1C4BBFEA-FBFF-1A3D-24D6-7FB19B3E9EA4}"/>
              </a:ext>
            </a:extLst>
          </p:cNvPr>
          <p:cNvPicPr>
            <a:picLocks noChangeAspect="1"/>
          </p:cNvPicPr>
          <p:nvPr/>
        </p:nvPicPr>
        <p:blipFill>
          <a:blip r:embed="rId5"/>
          <a:stretch>
            <a:fillRect/>
          </a:stretch>
        </p:blipFill>
        <p:spPr>
          <a:xfrm>
            <a:off x="6346256" y="3046815"/>
            <a:ext cx="5143500" cy="3234055"/>
          </a:xfrm>
          <a:prstGeom prst="rect">
            <a:avLst/>
          </a:prstGeom>
        </p:spPr>
      </p:pic>
      <p:sp>
        <p:nvSpPr>
          <p:cNvPr id="8" name="TextBox 7">
            <a:extLst>
              <a:ext uri="{FF2B5EF4-FFF2-40B4-BE49-F238E27FC236}">
                <a16:creationId xmlns:a16="http://schemas.microsoft.com/office/drawing/2014/main" id="{5D1FD72F-E9FD-0CF9-934B-1712448376D3}"/>
              </a:ext>
            </a:extLst>
          </p:cNvPr>
          <p:cNvSpPr txBox="1"/>
          <p:nvPr/>
        </p:nvSpPr>
        <p:spPr>
          <a:xfrm>
            <a:off x="4536141" y="680298"/>
            <a:ext cx="2135521" cy="307777"/>
          </a:xfrm>
          <a:prstGeom prst="rect">
            <a:avLst/>
          </a:prstGeom>
          <a:noFill/>
        </p:spPr>
        <p:txBody>
          <a:bodyPr wrap="none" rtlCol="0">
            <a:spAutoFit/>
          </a:bodyPr>
          <a:lstStyle/>
          <a:p>
            <a:r>
              <a:rPr lang="en-US" dirty="0" err="1"/>
              <a:t>Tempat</a:t>
            </a:r>
            <a:r>
              <a:rPr lang="en-US" dirty="0"/>
              <a:t> </a:t>
            </a:r>
            <a:r>
              <a:rPr lang="en-US" dirty="0" err="1"/>
              <a:t>Peletakan</a:t>
            </a:r>
            <a:r>
              <a:rPr lang="en-US" dirty="0"/>
              <a:t> </a:t>
            </a:r>
            <a:r>
              <a:rPr lang="en-US" dirty="0" err="1"/>
              <a:t>Kipas</a:t>
            </a:r>
            <a:endParaRPr lang="en-US" dirty="0"/>
          </a:p>
        </p:txBody>
      </p:sp>
      <p:sp>
        <p:nvSpPr>
          <p:cNvPr id="9" name="TextBox 8">
            <a:extLst>
              <a:ext uri="{FF2B5EF4-FFF2-40B4-BE49-F238E27FC236}">
                <a16:creationId xmlns:a16="http://schemas.microsoft.com/office/drawing/2014/main" id="{DFCE21D9-BA29-E473-A681-C33155E1B5FF}"/>
              </a:ext>
            </a:extLst>
          </p:cNvPr>
          <p:cNvSpPr txBox="1"/>
          <p:nvPr/>
        </p:nvSpPr>
        <p:spPr>
          <a:xfrm>
            <a:off x="2447364" y="3262705"/>
            <a:ext cx="2382383" cy="307777"/>
          </a:xfrm>
          <a:prstGeom prst="rect">
            <a:avLst/>
          </a:prstGeom>
          <a:noFill/>
        </p:spPr>
        <p:txBody>
          <a:bodyPr wrap="none" rtlCol="0">
            <a:spAutoFit/>
          </a:bodyPr>
          <a:lstStyle/>
          <a:p>
            <a:r>
              <a:rPr lang="en-US" dirty="0" err="1"/>
              <a:t>Tempat</a:t>
            </a:r>
            <a:r>
              <a:rPr lang="en-US" dirty="0"/>
              <a:t> Case </a:t>
            </a:r>
            <a:r>
              <a:rPr lang="en-US" dirty="0" err="1"/>
              <a:t>dari</a:t>
            </a:r>
            <a:r>
              <a:rPr lang="en-US" dirty="0"/>
              <a:t> </a:t>
            </a:r>
            <a:r>
              <a:rPr lang="en-US" dirty="0" err="1"/>
              <a:t>belakang</a:t>
            </a:r>
            <a:endParaRPr lang="en-US" dirty="0"/>
          </a:p>
        </p:txBody>
      </p:sp>
      <p:sp>
        <p:nvSpPr>
          <p:cNvPr id="11" name="TextBox 10">
            <a:extLst>
              <a:ext uri="{FF2B5EF4-FFF2-40B4-BE49-F238E27FC236}">
                <a16:creationId xmlns:a16="http://schemas.microsoft.com/office/drawing/2014/main" id="{A4C642C7-3AD8-60B9-2BF4-1578B8BFB20F}"/>
              </a:ext>
            </a:extLst>
          </p:cNvPr>
          <p:cNvSpPr txBox="1"/>
          <p:nvPr/>
        </p:nvSpPr>
        <p:spPr>
          <a:xfrm>
            <a:off x="8899321" y="2575864"/>
            <a:ext cx="3006540" cy="307777"/>
          </a:xfrm>
          <a:prstGeom prst="rect">
            <a:avLst/>
          </a:prstGeom>
          <a:noFill/>
        </p:spPr>
        <p:txBody>
          <a:bodyPr wrap="square">
            <a:spAutoFit/>
          </a:bodyPr>
          <a:lstStyle/>
          <a:p>
            <a:r>
              <a:rPr lang="en-US" dirty="0" err="1"/>
              <a:t>Tempat</a:t>
            </a:r>
            <a:r>
              <a:rPr lang="en-US" dirty="0"/>
              <a:t> Case </a:t>
            </a:r>
            <a:r>
              <a:rPr lang="en-US" dirty="0" err="1"/>
              <a:t>dari</a:t>
            </a:r>
            <a:r>
              <a:rPr lang="en-US" dirty="0"/>
              <a:t> </a:t>
            </a:r>
            <a:r>
              <a:rPr lang="en-US" dirty="0" err="1"/>
              <a:t>dalam</a:t>
            </a:r>
            <a:r>
              <a:rPr lang="en-US" dirty="0"/>
              <a:t> </a:t>
            </a:r>
            <a:r>
              <a:rPr lang="en-US" dirty="0" err="1"/>
              <a:t>produk</a:t>
            </a:r>
            <a:endParaRPr lang="en-US" dirty="0"/>
          </a:p>
        </p:txBody>
      </p:sp>
    </p:spTree>
    <p:extLst>
      <p:ext uri="{BB962C8B-B14F-4D97-AF65-F5344CB8AC3E}">
        <p14:creationId xmlns:p14="http://schemas.microsoft.com/office/powerpoint/2010/main" val="81113832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6" name="Picture 5">
            <a:extLst>
              <a:ext uri="{FF2B5EF4-FFF2-40B4-BE49-F238E27FC236}">
                <a16:creationId xmlns:a16="http://schemas.microsoft.com/office/drawing/2014/main" id="{2BB3655A-C279-F7AC-9898-DDA25BDEA9A0}"/>
              </a:ext>
            </a:extLst>
          </p:cNvPr>
          <p:cNvPicPr>
            <a:picLocks noChangeAspect="1"/>
          </p:cNvPicPr>
          <p:nvPr/>
        </p:nvPicPr>
        <p:blipFill>
          <a:blip r:embed="rId3"/>
          <a:stretch>
            <a:fillRect/>
          </a:stretch>
        </p:blipFill>
        <p:spPr>
          <a:xfrm>
            <a:off x="859385" y="761131"/>
            <a:ext cx="4328160" cy="3688080"/>
          </a:xfrm>
          <a:prstGeom prst="rect">
            <a:avLst/>
          </a:prstGeom>
        </p:spPr>
      </p:pic>
      <p:pic>
        <p:nvPicPr>
          <p:cNvPr id="8" name="Picture 7">
            <a:extLst>
              <a:ext uri="{FF2B5EF4-FFF2-40B4-BE49-F238E27FC236}">
                <a16:creationId xmlns:a16="http://schemas.microsoft.com/office/drawing/2014/main" id="{62ACAEF6-50E7-FC66-B2F6-0EDD7A5BA0BA}"/>
              </a:ext>
            </a:extLst>
          </p:cNvPr>
          <p:cNvPicPr>
            <a:picLocks noChangeAspect="1"/>
          </p:cNvPicPr>
          <p:nvPr/>
        </p:nvPicPr>
        <p:blipFill>
          <a:blip r:embed="rId4"/>
          <a:stretch>
            <a:fillRect/>
          </a:stretch>
        </p:blipFill>
        <p:spPr>
          <a:xfrm>
            <a:off x="4223083" y="2747557"/>
            <a:ext cx="4351020" cy="3482340"/>
          </a:xfrm>
          <a:prstGeom prst="rect">
            <a:avLst/>
          </a:prstGeom>
        </p:spPr>
      </p:pic>
      <p:pic>
        <p:nvPicPr>
          <p:cNvPr id="9" name="Picture 8">
            <a:extLst>
              <a:ext uri="{FF2B5EF4-FFF2-40B4-BE49-F238E27FC236}">
                <a16:creationId xmlns:a16="http://schemas.microsoft.com/office/drawing/2014/main" id="{B6AF5931-74F5-1728-4E99-3BD7378D2C6D}"/>
              </a:ext>
            </a:extLst>
          </p:cNvPr>
          <p:cNvPicPr>
            <a:picLocks noChangeAspect="1"/>
          </p:cNvPicPr>
          <p:nvPr/>
        </p:nvPicPr>
        <p:blipFill>
          <a:blip r:embed="rId5"/>
          <a:stretch>
            <a:fillRect/>
          </a:stretch>
        </p:blipFill>
        <p:spPr>
          <a:xfrm>
            <a:off x="7735045" y="1126168"/>
            <a:ext cx="3855720" cy="3952240"/>
          </a:xfrm>
          <a:prstGeom prst="rect">
            <a:avLst/>
          </a:prstGeom>
        </p:spPr>
      </p:pic>
      <p:sp>
        <p:nvSpPr>
          <p:cNvPr id="3" name="Google Shape;368;p26">
            <a:extLst>
              <a:ext uri="{FF2B5EF4-FFF2-40B4-BE49-F238E27FC236}">
                <a16:creationId xmlns:a16="http://schemas.microsoft.com/office/drawing/2014/main" id="{A2801CAB-812C-2063-75B1-5D484715BCD8}"/>
              </a:ext>
            </a:extLst>
          </p:cNvPr>
          <p:cNvSpPr txBox="1">
            <a:spLocks noGrp="1"/>
          </p:cNvSpPr>
          <p:nvPr>
            <p:ph type="body" idx="1"/>
          </p:nvPr>
        </p:nvSpPr>
        <p:spPr>
          <a:xfrm>
            <a:off x="1735362" y="1058758"/>
            <a:ext cx="4975443" cy="1546413"/>
          </a:xfrm>
          <a:prstGeom prst="rect">
            <a:avLst/>
          </a:prstGeom>
          <a:noFill/>
          <a:ln>
            <a:noFill/>
          </a:ln>
        </p:spPr>
        <p:txBody>
          <a:bodyPr spcFirstLastPara="1" wrap="square" lIns="121900" tIns="121900" rIns="121900" bIns="121900" anchor="t" anchorCtr="0">
            <a:noAutofit/>
          </a:bodyPr>
          <a:lstStyle/>
          <a:p>
            <a:pPr marL="107950" indent="0" algn="just">
              <a:buNone/>
            </a:pPr>
            <a:r>
              <a:rPr lang="en-US" b="0" dirty="0" err="1">
                <a:latin typeface="Segoe UI Emoji" panose="020B0502040204020203" pitchFamily="34" charset="0"/>
                <a:ea typeface="Segoe UI Emoji" panose="020B0502040204020203" pitchFamily="34" charset="0"/>
                <a:cs typeface="Times New Roman" panose="02020603050405020304" pitchFamily="18" charset="0"/>
              </a:rPr>
              <a:t>Produk</a:t>
            </a:r>
            <a:endParaRPr lang="en-US" b="0" dirty="0">
              <a:latin typeface="Segoe UI Emoji" panose="020B0502040204020203" pitchFamily="34" charset="0"/>
              <a:ea typeface="Segoe UI Emoji" panose="020B0502040204020203" pitchFamily="34" charset="0"/>
              <a:cs typeface="Times New Roman" panose="02020603050405020304" pitchFamily="18" charset="0"/>
            </a:endParaRPr>
          </a:p>
        </p:txBody>
      </p:sp>
      <p:sp>
        <p:nvSpPr>
          <p:cNvPr id="4" name="Google Shape;368;p26">
            <a:extLst>
              <a:ext uri="{FF2B5EF4-FFF2-40B4-BE49-F238E27FC236}">
                <a16:creationId xmlns:a16="http://schemas.microsoft.com/office/drawing/2014/main" id="{A0021BD9-2596-9B53-74F7-16EEFE3A50B9}"/>
              </a:ext>
            </a:extLst>
          </p:cNvPr>
          <p:cNvSpPr txBox="1">
            <a:spLocks/>
          </p:cNvSpPr>
          <p:nvPr/>
        </p:nvSpPr>
        <p:spPr>
          <a:xfrm>
            <a:off x="8275619" y="822861"/>
            <a:ext cx="4975443" cy="15464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PPr>
            <a:lvl1pPr marL="457200" marR="0" lvl="0" indent="-349250" algn="l" rtl="0">
              <a:lnSpc>
                <a:spcPct val="115000"/>
              </a:lnSpc>
              <a:spcBef>
                <a:spcPct val="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1pPr>
            <a:lvl2pPr marL="914400" marR="0" lvl="1"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2pPr>
            <a:lvl3pPr marL="1371600" marR="0" lvl="2"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3pPr>
            <a:lvl4pPr marL="1828800" marR="0" lvl="3"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4pPr>
            <a:lvl5pPr marL="2286000" marR="0" lvl="4"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5pPr>
            <a:lvl6pPr marL="2743200" marR="0" lvl="5"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6pPr>
            <a:lvl7pPr marL="3200400" marR="0" lvl="6"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7pPr>
            <a:lvl8pPr marL="3657600" marR="0" lvl="7"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8pPr>
            <a:lvl9pPr marL="4114800" marR="0" lvl="8" indent="-349250" algn="l" rtl="0">
              <a:lnSpc>
                <a:spcPct val="115000"/>
              </a:lnSpc>
              <a:spcBef>
                <a:spcPts val="2100"/>
              </a:spcBef>
              <a:spcAft>
                <a:spcPts val="210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9pPr>
          </a:lstStyle>
          <a:p>
            <a:pPr marL="107950" indent="0" algn="just">
              <a:buFont typeface="Shadows Into Light Two"/>
              <a:buNone/>
            </a:pPr>
            <a:r>
              <a:rPr lang="en-US" b="0" dirty="0" err="1">
                <a:latin typeface="Segoe UI Emoji" panose="020B0502040204020203" pitchFamily="34" charset="0"/>
                <a:ea typeface="Segoe UI Emoji" panose="020B0502040204020203" pitchFamily="34" charset="0"/>
                <a:cs typeface="Times New Roman" panose="02020603050405020304" pitchFamily="18" charset="0"/>
              </a:rPr>
              <a:t>Tampilan</a:t>
            </a:r>
            <a:r>
              <a:rPr lang="en-US" b="0" dirty="0">
                <a:latin typeface="Segoe UI Emoji" panose="020B0502040204020203" pitchFamily="34" charset="0"/>
                <a:ea typeface="Segoe UI Emoji" panose="020B0502040204020203" pitchFamily="34" charset="0"/>
                <a:cs typeface="Times New Roman" panose="02020603050405020304" pitchFamily="18" charset="0"/>
              </a:rPr>
              <a:t> </a:t>
            </a:r>
            <a:r>
              <a:rPr lang="en-US" b="0" dirty="0" err="1">
                <a:latin typeface="Segoe UI Emoji" panose="020B0502040204020203" pitchFamily="34" charset="0"/>
                <a:ea typeface="Segoe UI Emoji" panose="020B0502040204020203" pitchFamily="34" charset="0"/>
                <a:cs typeface="Times New Roman" panose="02020603050405020304" pitchFamily="18" charset="0"/>
              </a:rPr>
              <a:t>dalam</a:t>
            </a:r>
            <a:endParaRPr lang="en-US" b="0" dirty="0">
              <a:latin typeface="Segoe UI Emoji" panose="020B0502040204020203" pitchFamily="34" charset="0"/>
              <a:ea typeface="Segoe UI Emoji" panose="020B0502040204020203" pitchFamily="34" charset="0"/>
              <a:cs typeface="Times New Roman" panose="02020603050405020304" pitchFamily="18" charset="0"/>
            </a:endParaRPr>
          </a:p>
        </p:txBody>
      </p:sp>
      <p:sp>
        <p:nvSpPr>
          <p:cNvPr id="5" name="Google Shape;368;p26">
            <a:extLst>
              <a:ext uri="{FF2B5EF4-FFF2-40B4-BE49-F238E27FC236}">
                <a16:creationId xmlns:a16="http://schemas.microsoft.com/office/drawing/2014/main" id="{677678E4-C1D6-B5CB-774F-7C121345C08C}"/>
              </a:ext>
            </a:extLst>
          </p:cNvPr>
          <p:cNvSpPr txBox="1">
            <a:spLocks/>
          </p:cNvSpPr>
          <p:nvPr/>
        </p:nvSpPr>
        <p:spPr>
          <a:xfrm>
            <a:off x="5599150" y="2329081"/>
            <a:ext cx="4975443" cy="15464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PPr>
            <a:lvl1pPr marL="457200" marR="0" lvl="0" indent="-349250" algn="l" rtl="0">
              <a:lnSpc>
                <a:spcPct val="115000"/>
              </a:lnSpc>
              <a:spcBef>
                <a:spcPct val="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1pPr>
            <a:lvl2pPr marL="914400" marR="0" lvl="1"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2pPr>
            <a:lvl3pPr marL="1371600" marR="0" lvl="2"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3pPr>
            <a:lvl4pPr marL="1828800" marR="0" lvl="3"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4pPr>
            <a:lvl5pPr marL="2286000" marR="0" lvl="4"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5pPr>
            <a:lvl6pPr marL="2743200" marR="0" lvl="5"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6pPr>
            <a:lvl7pPr marL="3200400" marR="0" lvl="6"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7pPr>
            <a:lvl8pPr marL="3657600" marR="0" lvl="7" indent="-349250" algn="l" rtl="0">
              <a:lnSpc>
                <a:spcPct val="115000"/>
              </a:lnSpc>
              <a:spcBef>
                <a:spcPts val="2100"/>
              </a:spcBef>
              <a:spcAft>
                <a:spcPct val="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8pPr>
            <a:lvl9pPr marL="4114800" marR="0" lvl="8" indent="-349250" algn="l" rtl="0">
              <a:lnSpc>
                <a:spcPct val="115000"/>
              </a:lnSpc>
              <a:spcBef>
                <a:spcPts val="2100"/>
              </a:spcBef>
              <a:spcAft>
                <a:spcPts val="2100"/>
              </a:spcAft>
              <a:buClr>
                <a:schemeClr val="dk1"/>
              </a:buClr>
              <a:buSzPts val="1900"/>
              <a:buFont typeface="Shadows Into Light Two"/>
              <a:buChar char="■"/>
              <a:defRPr sz="1900" b="1" i="0" u="none" strike="noStrike" cap="none">
                <a:solidFill>
                  <a:schemeClr val="dk1"/>
                </a:solidFill>
                <a:latin typeface="Shadows Into Light Two"/>
                <a:ea typeface="Shadows Into Light Two"/>
                <a:cs typeface="Shadows Into Light Two"/>
                <a:sym typeface="Shadows Into Light Two"/>
              </a:defRPr>
            </a:lvl9pPr>
          </a:lstStyle>
          <a:p>
            <a:pPr marL="107950" indent="0" algn="just">
              <a:buFont typeface="Shadows Into Light Two"/>
              <a:buNone/>
            </a:pPr>
            <a:r>
              <a:rPr lang="en-US" b="0" dirty="0" err="1">
                <a:latin typeface="Segoe UI Emoji" panose="020B0502040204020203" pitchFamily="34" charset="0"/>
                <a:ea typeface="Segoe UI Emoji" panose="020B0502040204020203" pitchFamily="34" charset="0"/>
                <a:cs typeface="Times New Roman" panose="02020603050405020304" pitchFamily="18" charset="0"/>
              </a:rPr>
              <a:t>Tampilan</a:t>
            </a:r>
            <a:r>
              <a:rPr lang="en-US" b="0" dirty="0">
                <a:latin typeface="Segoe UI Emoji" panose="020B0502040204020203" pitchFamily="34" charset="0"/>
                <a:ea typeface="Segoe UI Emoji" panose="020B0502040204020203" pitchFamily="34" charset="0"/>
                <a:cs typeface="Times New Roman" panose="02020603050405020304" pitchFamily="18" charset="0"/>
              </a:rPr>
              <a:t> Atas</a:t>
            </a:r>
          </a:p>
        </p:txBody>
      </p:sp>
    </p:spTree>
    <p:extLst>
      <p:ext uri="{BB962C8B-B14F-4D97-AF65-F5344CB8AC3E}">
        <p14:creationId xmlns:p14="http://schemas.microsoft.com/office/powerpoint/2010/main" val="359051370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1"/>
          <p:cNvSpPr txBox="1">
            <a:spLocks noGrp="1"/>
          </p:cNvSpPr>
          <p:nvPr>
            <p:ph type="title"/>
          </p:nvPr>
        </p:nvSpPr>
        <p:spPr>
          <a:xfrm>
            <a:off x="1670681" y="3417954"/>
            <a:ext cx="8452500" cy="76350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ct val="0"/>
              </a:spcBef>
              <a:spcAft>
                <a:spcPct val="0"/>
              </a:spcAft>
              <a:buSzPts val="7000"/>
              <a:buNone/>
            </a:pPr>
            <a:r>
              <a:rPr lang="en"/>
              <a:t>Thank you!</a:t>
            </a:r>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2"/>
          <p:cNvSpPr txBox="1">
            <a:spLocks noGrp="1"/>
          </p:cNvSpPr>
          <p:nvPr>
            <p:ph type="title"/>
          </p:nvPr>
        </p:nvSpPr>
        <p:spPr>
          <a:xfrm>
            <a:off x="972446" y="523037"/>
            <a:ext cx="85794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ct val="0"/>
              </a:spcBef>
              <a:spcAft>
                <a:spcPct val="0"/>
              </a:spcAft>
              <a:buSzPts val="4000"/>
              <a:buNone/>
            </a:pPr>
            <a:r>
              <a:rPr lang="en" dirty="0"/>
              <a:t>FUNGSI</a:t>
            </a:r>
            <a:endParaRPr dirty="0"/>
          </a:p>
        </p:txBody>
      </p:sp>
      <p:sp>
        <p:nvSpPr>
          <p:cNvPr id="10" name="Google Shape;457;p32"/>
          <p:cNvSpPr txBox="1">
            <a:spLocks noGrp="1"/>
          </p:cNvSpPr>
          <p:nvPr>
            <p:ph type="subTitle" idx="1"/>
          </p:nvPr>
        </p:nvSpPr>
        <p:spPr>
          <a:xfrm>
            <a:off x="949325" y="1730374"/>
            <a:ext cx="8475663" cy="2076515"/>
          </a:xfrm>
          <a:prstGeom prst="rect">
            <a:avLst/>
          </a:prstGeom>
          <a:noFill/>
          <a:ln>
            <a:noFill/>
          </a:ln>
        </p:spPr>
        <p:txBody>
          <a:bodyPr spcFirstLastPara="1" wrap="square" lIns="121900" tIns="121900" rIns="121900" bIns="121900" anchor="t" anchorCtr="0">
            <a:noAutofit/>
          </a:bodyPr>
          <a:lstStyle/>
          <a:p>
            <a:pPr marL="393700" indent="-285750">
              <a:buFont typeface="Arial" panose="020B0604020202020204" pitchFamily="34" charset="0"/>
              <a:buChar char="•"/>
            </a:pPr>
            <a:r>
              <a:rPr lang="en-US" i="0" dirty="0">
                <a:solidFill>
                  <a:srgbClr val="374151"/>
                </a:solidFill>
                <a:effectLst/>
                <a:latin typeface="Söhne"/>
              </a:rPr>
              <a:t>Dryer Box </a:t>
            </a:r>
            <a:r>
              <a:rPr lang="en-US" i="0" dirty="0" err="1">
                <a:solidFill>
                  <a:srgbClr val="374151"/>
                </a:solidFill>
                <a:effectLst/>
                <a:latin typeface="Söhne"/>
              </a:rPr>
              <a:t>dirancang</a:t>
            </a:r>
            <a:r>
              <a:rPr lang="en-US" i="0" dirty="0">
                <a:solidFill>
                  <a:srgbClr val="374151"/>
                </a:solidFill>
                <a:effectLst/>
                <a:latin typeface="Söhne"/>
              </a:rPr>
              <a:t> </a:t>
            </a:r>
            <a:r>
              <a:rPr lang="en-US" i="0" dirty="0" err="1">
                <a:solidFill>
                  <a:srgbClr val="374151"/>
                </a:solidFill>
                <a:effectLst/>
                <a:latin typeface="Söhne"/>
              </a:rPr>
              <a:t>untuk</a:t>
            </a:r>
            <a:r>
              <a:rPr lang="en-US" i="0" dirty="0">
                <a:solidFill>
                  <a:srgbClr val="374151"/>
                </a:solidFill>
                <a:effectLst/>
                <a:latin typeface="Söhne"/>
              </a:rPr>
              <a:t> </a:t>
            </a:r>
            <a:r>
              <a:rPr lang="en-US" i="0" dirty="0" err="1">
                <a:solidFill>
                  <a:srgbClr val="374151"/>
                </a:solidFill>
                <a:effectLst/>
                <a:latin typeface="Söhne"/>
              </a:rPr>
              <a:t>secara</a:t>
            </a:r>
            <a:r>
              <a:rPr lang="en-US" i="0" dirty="0">
                <a:solidFill>
                  <a:srgbClr val="374151"/>
                </a:solidFill>
                <a:effectLst/>
                <a:latin typeface="Söhne"/>
              </a:rPr>
              <a:t> </a:t>
            </a:r>
            <a:r>
              <a:rPr lang="en-US" i="0" dirty="0" err="1">
                <a:solidFill>
                  <a:srgbClr val="374151"/>
                </a:solidFill>
                <a:effectLst/>
                <a:latin typeface="Söhne"/>
              </a:rPr>
              <a:t>otomatis</a:t>
            </a:r>
            <a:r>
              <a:rPr lang="en-US" i="0" dirty="0">
                <a:solidFill>
                  <a:srgbClr val="374151"/>
                </a:solidFill>
                <a:effectLst/>
                <a:latin typeface="Söhne"/>
              </a:rPr>
              <a:t> </a:t>
            </a:r>
            <a:r>
              <a:rPr lang="en-US" i="0" dirty="0" err="1">
                <a:solidFill>
                  <a:srgbClr val="374151"/>
                </a:solidFill>
                <a:effectLst/>
                <a:latin typeface="Söhne"/>
              </a:rPr>
              <a:t>mendeteksi</a:t>
            </a:r>
            <a:r>
              <a:rPr lang="en-US" i="0" dirty="0">
                <a:solidFill>
                  <a:srgbClr val="374151"/>
                </a:solidFill>
                <a:effectLst/>
                <a:latin typeface="Söhne"/>
              </a:rPr>
              <a:t> </a:t>
            </a:r>
            <a:r>
              <a:rPr lang="en-US" i="0" dirty="0" err="1">
                <a:solidFill>
                  <a:srgbClr val="374151"/>
                </a:solidFill>
                <a:effectLst/>
                <a:latin typeface="Söhne"/>
              </a:rPr>
              <a:t>keberadaan</a:t>
            </a:r>
            <a:r>
              <a:rPr lang="en-US" i="0" dirty="0">
                <a:solidFill>
                  <a:srgbClr val="374151"/>
                </a:solidFill>
                <a:effectLst/>
                <a:latin typeface="Söhne"/>
              </a:rPr>
              <a:t> </a:t>
            </a:r>
            <a:r>
              <a:rPr lang="en-US" i="0" dirty="0" err="1">
                <a:solidFill>
                  <a:srgbClr val="374151"/>
                </a:solidFill>
                <a:effectLst/>
                <a:latin typeface="Söhne"/>
              </a:rPr>
              <a:t>payung</a:t>
            </a:r>
            <a:r>
              <a:rPr lang="en-US" i="0" dirty="0">
                <a:solidFill>
                  <a:srgbClr val="374151"/>
                </a:solidFill>
                <a:effectLst/>
                <a:latin typeface="Söhne"/>
              </a:rPr>
              <a:t> dan </a:t>
            </a:r>
            <a:r>
              <a:rPr lang="en-US" i="0" dirty="0" err="1">
                <a:solidFill>
                  <a:srgbClr val="374151"/>
                </a:solidFill>
                <a:effectLst/>
                <a:latin typeface="Söhne"/>
              </a:rPr>
              <a:t>mengaktifkan</a:t>
            </a:r>
            <a:r>
              <a:rPr lang="en-US" i="0" dirty="0">
                <a:solidFill>
                  <a:srgbClr val="374151"/>
                </a:solidFill>
                <a:effectLst/>
                <a:latin typeface="Söhne"/>
              </a:rPr>
              <a:t> proses </a:t>
            </a:r>
            <a:r>
              <a:rPr lang="en-US" i="0" dirty="0" err="1">
                <a:solidFill>
                  <a:srgbClr val="374151"/>
                </a:solidFill>
                <a:effectLst/>
                <a:latin typeface="Söhne"/>
              </a:rPr>
              <a:t>pengeringan</a:t>
            </a:r>
            <a:r>
              <a:rPr lang="en-US" i="0" dirty="0">
                <a:solidFill>
                  <a:srgbClr val="374151"/>
                </a:solidFill>
                <a:effectLst/>
                <a:latin typeface="Söhne"/>
              </a:rPr>
              <a:t> </a:t>
            </a:r>
            <a:r>
              <a:rPr lang="en-US" i="0" dirty="0" err="1">
                <a:solidFill>
                  <a:srgbClr val="374151"/>
                </a:solidFill>
                <a:effectLst/>
                <a:latin typeface="Söhne"/>
              </a:rPr>
              <a:t>tanpa</a:t>
            </a:r>
            <a:r>
              <a:rPr lang="en-US" i="0" dirty="0">
                <a:solidFill>
                  <a:srgbClr val="374151"/>
                </a:solidFill>
                <a:effectLst/>
                <a:latin typeface="Söhne"/>
              </a:rPr>
              <a:t> </a:t>
            </a:r>
            <a:r>
              <a:rPr lang="en-US" i="0" dirty="0" err="1">
                <a:solidFill>
                  <a:srgbClr val="374151"/>
                </a:solidFill>
                <a:effectLst/>
                <a:latin typeface="Söhne"/>
              </a:rPr>
              <a:t>perlu</a:t>
            </a:r>
            <a:r>
              <a:rPr lang="en-US" i="0" dirty="0">
                <a:solidFill>
                  <a:srgbClr val="374151"/>
                </a:solidFill>
                <a:effectLst/>
                <a:latin typeface="Söhne"/>
              </a:rPr>
              <a:t> </a:t>
            </a:r>
            <a:r>
              <a:rPr lang="en-US" i="0" dirty="0" err="1">
                <a:solidFill>
                  <a:srgbClr val="374151"/>
                </a:solidFill>
                <a:effectLst/>
                <a:latin typeface="Söhne"/>
              </a:rPr>
              <a:t>campur</a:t>
            </a:r>
            <a:r>
              <a:rPr lang="en-US" i="0" dirty="0">
                <a:solidFill>
                  <a:srgbClr val="374151"/>
                </a:solidFill>
                <a:effectLst/>
                <a:latin typeface="Söhne"/>
              </a:rPr>
              <a:t> </a:t>
            </a:r>
            <a:r>
              <a:rPr lang="en-US" i="0" dirty="0" err="1">
                <a:solidFill>
                  <a:srgbClr val="374151"/>
                </a:solidFill>
                <a:effectLst/>
                <a:latin typeface="Söhne"/>
              </a:rPr>
              <a:t>tangan</a:t>
            </a:r>
            <a:r>
              <a:rPr lang="en-US" i="0" dirty="0">
                <a:solidFill>
                  <a:srgbClr val="374151"/>
                </a:solidFill>
                <a:effectLst/>
                <a:latin typeface="Söhne"/>
              </a:rPr>
              <a:t> </a:t>
            </a:r>
            <a:r>
              <a:rPr lang="en-US" i="0" dirty="0" err="1">
                <a:solidFill>
                  <a:srgbClr val="374151"/>
                </a:solidFill>
                <a:effectLst/>
                <a:latin typeface="Söhne"/>
              </a:rPr>
              <a:t>manusia</a:t>
            </a:r>
            <a:r>
              <a:rPr lang="en-US" i="0" dirty="0">
                <a:solidFill>
                  <a:srgbClr val="374151"/>
                </a:solidFill>
                <a:effectLst/>
                <a:latin typeface="Söhne"/>
              </a:rPr>
              <a:t>.</a:t>
            </a:r>
          </a:p>
          <a:p>
            <a:pPr marL="393700" indent="-285750">
              <a:buFont typeface="Arial" panose="020B0604020202020204" pitchFamily="34" charset="0"/>
              <a:buChar char="•"/>
            </a:pPr>
            <a:r>
              <a:rPr lang="en-US" i="0" dirty="0">
                <a:solidFill>
                  <a:srgbClr val="374151"/>
                </a:solidFill>
                <a:effectLst/>
                <a:latin typeface="Söhne"/>
              </a:rPr>
              <a:t>Sensor </a:t>
            </a:r>
            <a:r>
              <a:rPr lang="en-US" i="0" dirty="0" err="1">
                <a:solidFill>
                  <a:srgbClr val="374151"/>
                </a:solidFill>
                <a:effectLst/>
                <a:latin typeface="Söhne"/>
              </a:rPr>
              <a:t>Ultrasonik:dan</a:t>
            </a:r>
            <a:r>
              <a:rPr lang="en-US" i="0" dirty="0">
                <a:solidFill>
                  <a:srgbClr val="374151"/>
                </a:solidFill>
                <a:effectLst/>
                <a:latin typeface="Söhne"/>
              </a:rPr>
              <a:t> Sensor </a:t>
            </a:r>
            <a:r>
              <a:rPr lang="en-US" i="0" dirty="0" err="1">
                <a:solidFill>
                  <a:srgbClr val="374151"/>
                </a:solidFill>
                <a:effectLst/>
                <a:latin typeface="Söhne"/>
              </a:rPr>
              <a:t>Kelembaban</a:t>
            </a:r>
            <a:r>
              <a:rPr lang="en-US" i="0" dirty="0">
                <a:solidFill>
                  <a:srgbClr val="374151"/>
                </a:solidFill>
                <a:effectLst/>
                <a:latin typeface="Söhne"/>
              </a:rPr>
              <a:t>:</a:t>
            </a:r>
          </a:p>
          <a:p>
            <a:pPr marL="393700" indent="-285750">
              <a:buFont typeface="Arial" panose="020B0604020202020204" pitchFamily="34" charset="0"/>
              <a:buChar char="•"/>
            </a:pPr>
            <a:r>
              <a:rPr lang="en-US" i="0" dirty="0" err="1">
                <a:solidFill>
                  <a:srgbClr val="374151"/>
                </a:solidFill>
                <a:effectLst/>
                <a:latin typeface="Söhne"/>
              </a:rPr>
              <a:t>Penggunaan</a:t>
            </a:r>
            <a:r>
              <a:rPr lang="en-US" i="0" dirty="0">
                <a:solidFill>
                  <a:srgbClr val="374151"/>
                </a:solidFill>
                <a:effectLst/>
                <a:latin typeface="Söhne"/>
              </a:rPr>
              <a:t> yang </a:t>
            </a:r>
            <a:r>
              <a:rPr lang="en-US" i="0" dirty="0" err="1">
                <a:solidFill>
                  <a:srgbClr val="374151"/>
                </a:solidFill>
                <a:effectLst/>
                <a:latin typeface="Söhne"/>
              </a:rPr>
              <a:t>Praktis</a:t>
            </a:r>
            <a:r>
              <a:rPr lang="en-US" i="0" dirty="0">
                <a:solidFill>
                  <a:srgbClr val="374151"/>
                </a:solidFill>
                <a:effectLst/>
                <a:latin typeface="Söhne"/>
              </a:rPr>
              <a:t>:</a:t>
            </a:r>
          </a:p>
          <a:p>
            <a:pPr marL="393700" indent="-285750">
              <a:buFont typeface="Arial" panose="020B0604020202020204" pitchFamily="34" charset="0"/>
              <a:buChar char="•"/>
            </a:pPr>
            <a:r>
              <a:rPr lang="en-US" i="0" dirty="0" err="1">
                <a:effectLst/>
                <a:latin typeface="Söhne"/>
              </a:rPr>
              <a:t>Pemeliharaan</a:t>
            </a:r>
            <a:r>
              <a:rPr lang="en-US" i="0" dirty="0">
                <a:effectLst/>
                <a:latin typeface="Söhne"/>
              </a:rPr>
              <a:t> </a:t>
            </a:r>
            <a:r>
              <a:rPr lang="en-US" i="0" dirty="0" err="1">
                <a:effectLst/>
                <a:latin typeface="Söhne"/>
              </a:rPr>
              <a:t>Keamanan</a:t>
            </a:r>
            <a:r>
              <a:rPr lang="en-US" i="0" dirty="0">
                <a:effectLst/>
                <a:latin typeface="Söhne"/>
              </a:rPr>
              <a:t>:</a:t>
            </a:r>
            <a:r>
              <a:rPr lang="en-US" dirty="0">
                <a:solidFill>
                  <a:srgbClr val="374151"/>
                </a:solidFill>
                <a:latin typeface="Söhne"/>
              </a:rPr>
              <a:t> dan </a:t>
            </a:r>
            <a:r>
              <a:rPr lang="en-US" i="0" dirty="0">
                <a:effectLst/>
                <a:latin typeface="Söhne"/>
              </a:rPr>
              <a:t>Ramah </a:t>
            </a:r>
            <a:r>
              <a:rPr lang="en-US" i="0" dirty="0" err="1">
                <a:effectLst/>
                <a:latin typeface="Söhne"/>
              </a:rPr>
              <a:t>Lingkungan</a:t>
            </a:r>
            <a:r>
              <a:rPr lang="en-US" i="0" dirty="0">
                <a:effectLst/>
                <a:latin typeface="Söhne"/>
              </a:rPr>
              <a:t>:</a:t>
            </a:r>
            <a:endParaRPr lang="en-US" i="0" dirty="0">
              <a:solidFill>
                <a:srgbClr val="374151"/>
              </a:solidFill>
              <a:effectLst/>
              <a:latin typeface="Söhne"/>
            </a:endParaRPr>
          </a:p>
          <a:p>
            <a:pPr marL="393700" indent="-285750">
              <a:buFont typeface="Arial" panose="020B0604020202020204" pitchFamily="34" charset="0"/>
              <a:buChar char="•"/>
            </a:pPr>
            <a:endParaRPr lang="en-US" b="0" i="0" dirty="0">
              <a:solidFill>
                <a:srgbClr val="374151"/>
              </a:solidFill>
              <a:effectLst/>
              <a:latin typeface="Söhne"/>
            </a:endParaRPr>
          </a:p>
          <a:p>
            <a:pPr marL="393700" indent="-285750">
              <a:buFont typeface="Arial" panose="020B0604020202020204" pitchFamily="34" charset="0"/>
              <a:buChar char="•"/>
            </a:pPr>
            <a:endParaRPr lang="en-US" dirty="0">
              <a:latin typeface="Segoe UI Emoji" panose="020B0502040204020203" pitchFamily="34" charset="0"/>
              <a:ea typeface="Segoe UI Emoji" panose="020B0502040204020203" pitchFamily="34" charset="0"/>
              <a:cs typeface="Times New Roman" panose="02020603050405020304"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207284" y="578392"/>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1207284" y="1764632"/>
            <a:ext cx="6902097" cy="3930315"/>
          </a:xfrm>
          <a:prstGeom prst="rect">
            <a:avLst/>
          </a:prstGeom>
          <a:noFill/>
          <a:ln>
            <a:noFill/>
          </a:ln>
        </p:spPr>
        <p:txBody>
          <a:bodyPr spcFirstLastPara="1" wrap="square" lIns="121900" tIns="121900" rIns="121900" bIns="121900" anchor="t" anchorCtr="0">
            <a:noAutofit/>
          </a:bodyPr>
          <a:lstStyle/>
          <a:p>
            <a:pPr indent="-457200">
              <a:spcBef>
                <a:spcPts val="2100"/>
              </a:spcBef>
              <a:spcAft>
                <a:spcPts val="2100"/>
              </a:spcAft>
              <a:buFont typeface="+mj-lt"/>
              <a:buAutoNum type="arabicPeriod"/>
            </a:pPr>
            <a:r>
              <a:rPr lang="en-ID" sz="1800" dirty="0">
                <a:effectLst/>
                <a:latin typeface="Segoe UI Emoji" panose="020B0502040204020203" pitchFamily="34" charset="0"/>
                <a:ea typeface="Segoe UI Emoji" panose="020B0502040204020203" pitchFamily="34" charset="0"/>
              </a:rPr>
              <a:t>Sensor </a:t>
            </a:r>
            <a:r>
              <a:rPr lang="en-ID" sz="1800" dirty="0" err="1">
                <a:effectLst/>
                <a:latin typeface="Segoe UI Emoji" panose="020B0502040204020203" pitchFamily="34" charset="0"/>
                <a:ea typeface="Segoe UI Emoji" panose="020B0502040204020203" pitchFamily="34" charset="0"/>
              </a:rPr>
              <a:t>ultrasonik</a:t>
            </a:r>
            <a:r>
              <a:rPr lang="en-ID" sz="1800" dirty="0">
                <a:effectLst/>
                <a:latin typeface="Segoe UI Emoji" panose="020B0502040204020203" pitchFamily="34" charset="0"/>
                <a:ea typeface="Segoe UI Emoji" panose="020B0502040204020203" pitchFamily="34" charset="0"/>
              </a:rPr>
              <a:t> </a:t>
            </a:r>
          </a:p>
          <a:p>
            <a:pPr marL="0" indent="0">
              <a:spcBef>
                <a:spcPts val="2100"/>
              </a:spcBef>
              <a:spcAft>
                <a:spcPts val="2100"/>
              </a:spcAft>
              <a:buNone/>
            </a:pPr>
            <a:r>
              <a:rPr lang="en-ID" sz="1800" dirty="0">
                <a:effectLst/>
                <a:latin typeface="Segoe UI Emoji" panose="020B0502040204020203" pitchFamily="34" charset="0"/>
                <a:ea typeface="Segoe UI Emoji" panose="020B0502040204020203" pitchFamily="34" charset="0"/>
              </a:rPr>
              <a:t>Sensor </a:t>
            </a:r>
            <a:r>
              <a:rPr lang="en-ID" sz="1800" dirty="0" err="1">
                <a:effectLst/>
                <a:latin typeface="Segoe UI Emoji" panose="020B0502040204020203" pitchFamily="34" charset="0"/>
                <a:ea typeface="Segoe UI Emoji" panose="020B0502040204020203" pitchFamily="34" charset="0"/>
              </a:rPr>
              <a:t>Ultrasonik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berfungsi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sebagai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perangkat</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untuk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mendeteksi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keberadaan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objek</a:t>
            </a:r>
            <a:r>
              <a:rPr lang="en-ID" sz="1800" dirty="0">
                <a:effectLst/>
                <a:latin typeface="Segoe UI Emoji" panose="020B0502040204020203" pitchFamily="34" charset="0"/>
                <a:ea typeface="Segoe UI Emoji" panose="020B0502040204020203" pitchFamily="34" charset="0"/>
              </a:rPr>
              <a:t> di </a:t>
            </a:r>
            <a:r>
              <a:rPr lang="en-ID" sz="1800" dirty="0" err="1">
                <a:effectLst/>
                <a:latin typeface="Segoe UI Emoji" panose="020B0502040204020203" pitchFamily="34" charset="0"/>
                <a:ea typeface="Segoe UI Emoji" panose="020B0502040204020203" pitchFamily="34" charset="0"/>
              </a:rPr>
              <a:t>sekitar</a:t>
            </a:r>
            <a:r>
              <a:rPr lang="en-ID" sz="1800" dirty="0">
                <a:effectLst/>
                <a:latin typeface="Segoe UI Emoji" panose="020B0502040204020203" pitchFamily="34" charset="0"/>
                <a:ea typeface="Segoe UI Emoji" panose="020B0502040204020203" pitchFamily="34" charset="0"/>
              </a:rPr>
              <a:t> "Dryer Box" dan </a:t>
            </a:r>
            <a:r>
              <a:rPr lang="en-ID" sz="1800" dirty="0" err="1">
                <a:effectLst/>
                <a:latin typeface="Segoe UI Emoji" panose="020B0502040204020203" pitchFamily="34" charset="0"/>
                <a:ea typeface="Segoe UI Emoji" panose="020B0502040204020203" pitchFamily="34" charset="0"/>
              </a:rPr>
              <a:t>mengukur</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jarak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antara</a:t>
            </a:r>
            <a:r>
              <a:rPr lang="en-ID" sz="1800" dirty="0">
                <a:effectLst/>
                <a:latin typeface="Segoe UI Emoji" panose="020B0502040204020203" pitchFamily="34" charset="0"/>
                <a:ea typeface="Segoe UI Emoji" panose="020B0502040204020203" pitchFamily="34" charset="0"/>
              </a:rPr>
              <a:t> smart bell </a:t>
            </a:r>
            <a:r>
              <a:rPr lang="en-ID" sz="1800" dirty="0" err="1">
                <a:effectLst/>
                <a:latin typeface="Segoe UI Emoji" panose="020B0502040204020203" pitchFamily="34" charset="0"/>
                <a:ea typeface="Segoe UI Emoji" panose="020B0502040204020203" pitchFamily="34" charset="0"/>
              </a:rPr>
              <a:t>dengan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objek</a:t>
            </a:r>
            <a:r>
              <a:rPr lang="en-ID" sz="1800" dirty="0">
                <a:effectLst/>
                <a:latin typeface="Segoe UI Emoji" panose="020B0502040204020203" pitchFamily="34" charset="0"/>
                <a:ea typeface="Segoe UI Emoji" panose="020B0502040204020203" pitchFamily="34" charset="0"/>
              </a:rPr>
              <a:t> di </a:t>
            </a:r>
            <a:r>
              <a:rPr lang="en-ID" sz="1800" dirty="0" err="1">
                <a:effectLst/>
                <a:latin typeface="Segoe UI Emoji" panose="020B0502040204020203" pitchFamily="34" charset="0"/>
                <a:ea typeface="Segoe UI Emoji" panose="020B0502040204020203" pitchFamily="34" charset="0"/>
              </a:rPr>
              <a:t>sekitarnya</a:t>
            </a:r>
            <a:r>
              <a:rPr lang="en-ID" sz="1800" dirty="0">
                <a:effectLst/>
                <a:latin typeface="Segoe UI Emoji" panose="020B0502040204020203" pitchFamily="34" charset="0"/>
                <a:ea typeface="Segoe UI Emoji" panose="020B0502040204020203" pitchFamily="34" charset="0"/>
              </a:rPr>
              <a:t>. </a:t>
            </a:r>
            <a:endParaRPr lang="en-ID"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56080" y="1407860"/>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6" y="140126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 name="Picture 1" descr="Image result for gambar Sensor Ultrasonik HC-SR04">
            <a:extLst>
              <a:ext uri="{FF2B5EF4-FFF2-40B4-BE49-F238E27FC236}">
                <a16:creationId xmlns:a16="http://schemas.microsoft.com/office/drawing/2014/main" id="{30EE05C3-A2CD-2861-A654-7E9DB1612A3F}"/>
              </a:ext>
            </a:extLst>
          </p:cNvPr>
          <p:cNvPicPr>
            <a:picLocks noChangeAspect="1"/>
          </p:cNvPicPr>
          <p:nvPr/>
        </p:nvPicPr>
        <p:blipFill>
          <a:blip r:embed="rId3">
            <a:extLst>
              <a:ext uri="{28A0092B-C50C-407E-A947-70E740481C1C}">
                <a14:useLocalDpi xmlns:a14="http://schemas.microsoft.com/office/drawing/2010/main" val="0"/>
              </a:ext>
            </a:extLst>
          </a:blip>
          <a:srcRect l="-594" t="22084" r="594" b="11871"/>
          <a:stretch>
            <a:fillRect/>
          </a:stretch>
        </p:blipFill>
        <p:spPr bwMode="auto">
          <a:xfrm>
            <a:off x="8277442" y="2655570"/>
            <a:ext cx="2567305" cy="15468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76652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978568" y="2265046"/>
            <a:ext cx="7732295" cy="3512687"/>
          </a:xfrm>
          <a:prstGeom prst="rect">
            <a:avLst/>
          </a:prstGeom>
          <a:noFill/>
          <a:ln>
            <a:noFill/>
          </a:ln>
        </p:spPr>
        <p:txBody>
          <a:bodyPr spcFirstLastPara="1" wrap="square" lIns="121900" tIns="121900" rIns="121900" bIns="121900" anchor="t" anchorCtr="0">
            <a:noAutofit/>
          </a:bodyPr>
          <a:lstStyle/>
          <a:p>
            <a:pPr marL="107950" indent="0">
              <a:buNone/>
            </a:pPr>
            <a:r>
              <a:rPr lang="en-US" dirty="0">
                <a:latin typeface="Segoe UI Emoji" panose="020B0502040204020203" pitchFamily="34" charset="0"/>
                <a:ea typeface="Segoe UI Emoji" panose="020B0502040204020203" pitchFamily="34" charset="0"/>
              </a:rPr>
              <a:t>2. </a:t>
            </a:r>
            <a:r>
              <a:rPr lang="en-ID" sz="1800" b="1" dirty="0" err="1">
                <a:effectLst/>
                <a:latin typeface="Segoe UI Emoji" panose="020B0502040204020203" pitchFamily="34" charset="0"/>
                <a:ea typeface="Segoe UI Emoji" panose="020B0502040204020203" pitchFamily="34" charset="0"/>
              </a:rPr>
              <a:t>Kipas</a:t>
            </a:r>
            <a:r>
              <a:rPr lang="en-ID" sz="1800" b="1" dirty="0">
                <a:effectLst/>
                <a:latin typeface="Segoe UI Emoji" panose="020B0502040204020203" pitchFamily="34" charset="0"/>
                <a:ea typeface="Segoe UI Emoji" panose="020B0502040204020203" pitchFamily="34" charset="0"/>
              </a:rPr>
              <a:t> </a:t>
            </a:r>
            <a:r>
              <a:rPr lang="en-ID" sz="1800" b="1" dirty="0" err="1">
                <a:effectLst/>
                <a:latin typeface="Segoe UI Emoji" panose="020B0502040204020203" pitchFamily="34" charset="0"/>
                <a:ea typeface="Segoe UI Emoji" panose="020B0502040204020203" pitchFamily="34" charset="0"/>
              </a:rPr>
              <a:t>Pengering</a:t>
            </a:r>
            <a:endParaRPr lang="en-ID" sz="1800" dirty="0">
              <a:latin typeface="Segoe UI Emoji" panose="020B0502040204020203" pitchFamily="34" charset="0"/>
              <a:ea typeface="Segoe UI Emoji" panose="020B0502040204020203" pitchFamily="34" charset="0"/>
            </a:endParaRPr>
          </a:p>
          <a:p>
            <a:pPr marL="0" marR="0" indent="0">
              <a:lnSpc>
                <a:spcPct val="107000"/>
              </a:lnSpc>
              <a:spcBef>
                <a:spcPct val="0"/>
              </a:spcBef>
              <a:spcAft>
                <a:spcPts val="800"/>
              </a:spcAft>
              <a:buNone/>
            </a:pPr>
            <a:endParaRPr lang="en-ID" sz="1800" dirty="0">
              <a:effectLst/>
              <a:latin typeface="Segoe UI Emoji" panose="020B0502040204020203" pitchFamily="34" charset="0"/>
              <a:ea typeface="Segoe UI Emoji" panose="020B0502040204020203" pitchFamily="34" charset="0"/>
            </a:endParaRPr>
          </a:p>
          <a:p>
            <a:pPr marL="0" marR="0" indent="0">
              <a:lnSpc>
                <a:spcPct val="107000"/>
              </a:lnSpc>
              <a:spcBef>
                <a:spcPct val="0"/>
              </a:spcBef>
              <a:spcAft>
                <a:spcPts val="800"/>
              </a:spcAft>
              <a:buNone/>
            </a:pPr>
            <a:r>
              <a:rPr lang="en-ID" sz="1800" dirty="0" err="1">
                <a:effectLst/>
                <a:latin typeface="Segoe UI Emoji" panose="020B0502040204020203" pitchFamily="34" charset="0"/>
                <a:ea typeface="Segoe UI Emoji" panose="020B0502040204020203" pitchFamily="34" charset="0"/>
              </a:rPr>
              <a:t>Fungsi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utama</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kipas</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adalah</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menciptakan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sirkulasi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udara</a:t>
            </a:r>
            <a:r>
              <a:rPr lang="en-ID" sz="1800" dirty="0">
                <a:effectLst/>
                <a:latin typeface="Segoe UI Emoji" panose="020B0502040204020203" pitchFamily="34" charset="0"/>
                <a:ea typeface="Segoe UI Emoji" panose="020B0502040204020203" pitchFamily="34" charset="0"/>
              </a:rPr>
              <a:t> di </a:t>
            </a:r>
            <a:r>
              <a:rPr lang="en-ID" sz="1800" dirty="0" err="1">
                <a:effectLst/>
                <a:latin typeface="Segoe UI Emoji" panose="020B0502040204020203" pitchFamily="34" charset="0"/>
                <a:ea typeface="Segoe UI Emoji" panose="020B0502040204020203" pitchFamily="34" charset="0"/>
              </a:rPr>
              <a:t>dalam</a:t>
            </a:r>
            <a:r>
              <a:rPr lang="en-ID" sz="1800" dirty="0">
                <a:effectLst/>
                <a:latin typeface="Segoe UI Emoji" panose="020B0502040204020203" pitchFamily="34" charset="0"/>
                <a:ea typeface="Segoe UI Emoji" panose="020B0502040204020203" pitchFamily="34" charset="0"/>
              </a:rPr>
              <a:t> "Dryer Box," </a:t>
            </a:r>
            <a:r>
              <a:rPr lang="en-ID" sz="1800" dirty="0" err="1">
                <a:effectLst/>
                <a:latin typeface="Segoe UI Emoji" panose="020B0502040204020203" pitchFamily="34" charset="0"/>
                <a:ea typeface="Segoe UI Emoji" panose="020B0502040204020203" pitchFamily="34" charset="0"/>
              </a:rPr>
              <a:t>membantu</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mempercepat</a:t>
            </a:r>
            <a:r>
              <a:rPr lang="en-ID" sz="1800" dirty="0">
                <a:effectLst/>
                <a:latin typeface="Segoe UI Emoji" panose="020B0502040204020203" pitchFamily="34" charset="0"/>
                <a:ea typeface="Segoe UI Emoji" panose="020B0502040204020203" pitchFamily="34" charset="0"/>
              </a:rPr>
              <a:t> proses </a:t>
            </a:r>
            <a:r>
              <a:rPr lang="en-ID" sz="1800" dirty="0" err="1">
                <a:effectLst/>
                <a:latin typeface="Segoe UI Emoji" panose="020B0502040204020203" pitchFamily="34" charset="0"/>
                <a:ea typeface="Segoe UI Emoji" panose="020B0502040204020203" pitchFamily="34" charset="0"/>
              </a:rPr>
              <a:t>pengeringan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payung</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dengan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memastikan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distribusi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udara</a:t>
            </a:r>
            <a:r>
              <a:rPr lang="en-ID" sz="1800" dirty="0">
                <a:effectLst/>
                <a:latin typeface="Segoe UI Emoji" panose="020B0502040204020203" pitchFamily="34" charset="0"/>
                <a:ea typeface="Segoe UI Emoji" panose="020B0502040204020203" pitchFamily="34" charset="0"/>
              </a:rPr>
              <a:t> yang optimal di </a:t>
            </a:r>
            <a:r>
              <a:rPr lang="en-ID" sz="1800" dirty="0" err="1">
                <a:effectLst/>
                <a:latin typeface="Segoe UI Emoji" panose="020B0502040204020203" pitchFamily="34" charset="0"/>
                <a:ea typeface="Segoe UI Emoji" panose="020B0502040204020203" pitchFamily="34" charset="0"/>
              </a:rPr>
              <a:t>sekitar</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payung</a:t>
            </a:r>
            <a:r>
              <a:rPr lang="en-ID" sz="1800" dirty="0">
                <a:effectLst/>
                <a:latin typeface="Segoe UI Emoji" panose="020B0502040204020203" pitchFamily="34" charset="0"/>
                <a:ea typeface="Segoe UI Emoji" panose="020B0502040204020203" pitchFamily="34" charset="0"/>
              </a:rPr>
              <a:t> yang </a:t>
            </a:r>
            <a:r>
              <a:rPr lang="en-ID" sz="1800" dirty="0" err="1">
                <a:effectLst/>
                <a:latin typeface="Segoe UI Emoji" panose="020B0502040204020203" pitchFamily="34" charset="0"/>
                <a:ea typeface="Segoe UI Emoji" panose="020B0502040204020203" pitchFamily="34" charset="0"/>
              </a:rPr>
              <a:t>terdapat</a:t>
            </a:r>
            <a:r>
              <a:rPr lang="en-ID" sz="1800" dirty="0">
                <a:effectLst/>
                <a:latin typeface="Segoe UI Emoji" panose="020B0502040204020203" pitchFamily="34" charset="0"/>
                <a:ea typeface="Segoe UI Emoji" panose="020B0502040204020203" pitchFamily="34" charset="0"/>
              </a:rPr>
              <a:t> di </a:t>
            </a:r>
            <a:r>
              <a:rPr lang="en-ID" sz="1800" dirty="0" err="1">
                <a:effectLst/>
                <a:latin typeface="Segoe UI Emoji" panose="020B0502040204020203" pitchFamily="34" charset="0"/>
                <a:ea typeface="Segoe UI Emoji" panose="020B0502040204020203" pitchFamily="34" charset="0"/>
              </a:rPr>
              <a:t>dalam</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kotak</a:t>
            </a:r>
            <a:r>
              <a:rPr lang="en-ID" sz="1800" dirty="0">
                <a:effectLst/>
                <a:latin typeface="Segoe UI Emoji" panose="020B0502040204020203" pitchFamily="34" charset="0"/>
                <a:ea typeface="Segoe UI Emoji" panose="020B0502040204020203" pitchFamily="34" charset="0"/>
              </a:rPr>
              <a:t>.</a:t>
            </a:r>
            <a:endParaRPr lang="en-US" sz="1800" dirty="0">
              <a:effectLst/>
              <a:latin typeface="Segoe UI Emoji" panose="020B0502040204020203" pitchFamily="34" charset="0"/>
              <a:ea typeface="Segoe UI Emoji" panose="020B0502040204020203" pitchFamily="34" charset="0"/>
            </a:endParaRPr>
          </a:p>
          <a:p>
            <a:pPr marL="107950" indent="0">
              <a:buNone/>
            </a:pPr>
            <a:r>
              <a:rPr lang="en-US" dirty="0">
                <a:latin typeface="Segoe UI Emoji" panose="020B0502040204020203" pitchFamily="34" charset="0"/>
                <a:ea typeface="Segoe UI Emoji" panose="020B0502040204020203" pitchFamily="34" charset="0"/>
              </a:rPr>
              <a:t> </a:t>
            </a:r>
          </a:p>
          <a:p>
            <a:pPr marL="0" lvl="0" indent="0" algn="l" rtl="0">
              <a:lnSpc>
                <a:spcPct val="115000"/>
              </a:lnSpc>
              <a:spcBef>
                <a:spcPts val="2100"/>
              </a:spcBef>
              <a:spcAft>
                <a:spcPts val="2100"/>
              </a:spcAft>
              <a:buSzPts val="1900"/>
              <a:buNone/>
            </a:pPr>
            <a:endParaRPr lang="en-US" dirty="0">
              <a:latin typeface="Segoe UI Emoji" panose="020B0502040204020203" pitchFamily="34" charset="0"/>
              <a:ea typeface="Segoe UI Emoji" panose="020B0502040204020203" pitchFamily="34" charset="0"/>
            </a:endParaRPr>
          </a:p>
          <a:p>
            <a:pPr lvl="0" indent="-457200" algn="l" rtl="0">
              <a:lnSpc>
                <a:spcPct val="115000"/>
              </a:lnSpc>
              <a:spcBef>
                <a:spcPts val="2100"/>
              </a:spcBef>
              <a:spcAft>
                <a:spcPts val="2100"/>
              </a:spcAft>
              <a:buSzPts val="1900"/>
              <a:buFont typeface="+mj-lt"/>
              <a:buAutoNum type="arabicPeriod"/>
            </a:pPr>
            <a:endParaRPr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1653F38-0EEE-A241-0A40-ECA5CE1C1BB9}"/>
              </a:ext>
            </a:extLst>
          </p:cNvPr>
          <p:cNvPicPr>
            <a:picLocks noChangeAspect="1"/>
          </p:cNvPicPr>
          <p:nvPr/>
        </p:nvPicPr>
        <p:blipFill>
          <a:blip r:embed="rId3"/>
          <a:stretch>
            <a:fillRect/>
          </a:stretch>
        </p:blipFill>
        <p:spPr>
          <a:xfrm>
            <a:off x="8863535" y="2274570"/>
            <a:ext cx="2332990" cy="2308860"/>
          </a:xfrm>
          <a:prstGeom prst="rect">
            <a:avLst/>
          </a:prstGeom>
        </p:spPr>
      </p:pic>
    </p:spTree>
    <p:extLst>
      <p:ext uri="{BB962C8B-B14F-4D97-AF65-F5344CB8AC3E}">
        <p14:creationId xmlns:p14="http://schemas.microsoft.com/office/powerpoint/2010/main" val="8923582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1142625" y="2265047"/>
            <a:ext cx="7178790" cy="3278852"/>
          </a:xfrm>
          <a:prstGeom prst="rect">
            <a:avLst/>
          </a:prstGeom>
          <a:noFill/>
          <a:ln>
            <a:noFill/>
          </a:ln>
        </p:spPr>
        <p:txBody>
          <a:bodyPr spcFirstLastPara="1" wrap="square" lIns="121900" tIns="121900" rIns="121900" bIns="121900" anchor="t" anchorCtr="0">
            <a:noAutofit/>
          </a:bodyPr>
          <a:lstStyle/>
          <a:p>
            <a:pPr marL="107950" lvl="0" indent="0">
              <a:buNone/>
            </a:pPr>
            <a:r>
              <a:rPr lang="en-US" dirty="0">
                <a:latin typeface="Segoe UI Emoji" panose="020B0502040204020203" pitchFamily="34" charset="0"/>
                <a:ea typeface="Segoe UI Emoji" panose="020B0502040204020203" pitchFamily="34" charset="0"/>
              </a:rPr>
              <a:t>3.. Arduino</a:t>
            </a:r>
          </a:p>
          <a:p>
            <a:pPr marL="107950" lvl="0" indent="0">
              <a:buNone/>
            </a:pPr>
            <a:endParaRPr lang="en-US" dirty="0">
              <a:latin typeface="Segoe UI Emoji" panose="020B0502040204020203" pitchFamily="34" charset="0"/>
              <a:ea typeface="Segoe UI Emoji" panose="020B0502040204020203" pitchFamily="34" charset="0"/>
            </a:endParaRPr>
          </a:p>
          <a:p>
            <a:pPr marL="107950" indent="0">
              <a:buNone/>
            </a:pPr>
            <a:r>
              <a:rPr lang="en-US" dirty="0">
                <a:latin typeface="Segoe UI Emoji" panose="020B0502040204020203" pitchFamily="34" charset="0"/>
                <a:ea typeface="Segoe UI Emoji" panose="020B0502040204020203" pitchFamily="34" charset="0"/>
              </a:rPr>
              <a:t>Arduino Uno </a:t>
            </a:r>
            <a:r>
              <a:rPr lang="en-US" dirty="0" err="1">
                <a:latin typeface="Segoe UI Emoji" panose="020B0502040204020203" pitchFamily="34" charset="0"/>
                <a:ea typeface="Segoe UI Emoji" panose="020B0502040204020203" pitchFamily="34" charset="0"/>
              </a:rPr>
              <a:t>berperan</a:t>
            </a:r>
            <a:r>
              <a:rPr lang="en-US" dirty="0">
                <a:latin typeface="Segoe UI Emoji" panose="020B0502040204020203" pitchFamily="34" charset="0"/>
                <a:ea typeface="Segoe UI Emoji" panose="020B0502040204020203" pitchFamily="34" charset="0"/>
              </a:rPr>
              <a:t> </a:t>
            </a:r>
            <a:r>
              <a:rPr lang="en-US" dirty="0" err="1">
                <a:latin typeface="Segoe UI Emoji" panose="020B0502040204020203" pitchFamily="34" charset="0"/>
                <a:ea typeface="Segoe UI Emoji" panose="020B0502040204020203" pitchFamily="34" charset="0"/>
              </a:rPr>
              <a:t>sebagai</a:t>
            </a:r>
            <a:r>
              <a:rPr lang="en-US" dirty="0">
                <a:latin typeface="Segoe UI Emoji" panose="020B0502040204020203" pitchFamily="34" charset="0"/>
                <a:ea typeface="Segoe UI Emoji" panose="020B0502040204020203" pitchFamily="34" charset="0"/>
              </a:rPr>
              <a:t> </a:t>
            </a:r>
            <a:r>
              <a:rPr lang="en-US" dirty="0" err="1">
                <a:latin typeface="Segoe UI Emoji" panose="020B0502040204020203" pitchFamily="34" charset="0"/>
                <a:ea typeface="Segoe UI Emoji" panose="020B0502040204020203" pitchFamily="34" charset="0"/>
              </a:rPr>
              <a:t>pengendali</a:t>
            </a:r>
            <a:r>
              <a:rPr lang="en-US" dirty="0">
                <a:latin typeface="Segoe UI Emoji" panose="020B0502040204020203" pitchFamily="34" charset="0"/>
                <a:ea typeface="Segoe UI Emoji" panose="020B0502040204020203" pitchFamily="34" charset="0"/>
              </a:rPr>
              <a:t> </a:t>
            </a:r>
            <a:r>
              <a:rPr lang="en-US" dirty="0" err="1">
                <a:latin typeface="Segoe UI Emoji" panose="020B0502040204020203" pitchFamily="34" charset="0"/>
                <a:ea typeface="Segoe UI Emoji" panose="020B0502040204020203" pitchFamily="34" charset="0"/>
              </a:rPr>
              <a:t>utama</a:t>
            </a:r>
            <a:r>
              <a:rPr lang="en-US" dirty="0">
                <a:latin typeface="Segoe UI Emoji" panose="020B0502040204020203" pitchFamily="34" charset="0"/>
                <a:ea typeface="Segoe UI Emoji" panose="020B0502040204020203" pitchFamily="34" charset="0"/>
              </a:rPr>
              <a:t> yang </a:t>
            </a:r>
            <a:r>
              <a:rPr lang="en-US" dirty="0" err="1">
                <a:latin typeface="Segoe UI Emoji" panose="020B0502040204020203" pitchFamily="34" charset="0"/>
                <a:ea typeface="Segoe UI Emoji" panose="020B0502040204020203" pitchFamily="34" charset="0"/>
              </a:rPr>
              <a:t>mengelola</a:t>
            </a:r>
            <a:r>
              <a:rPr lang="en-US" dirty="0">
                <a:latin typeface="Segoe UI Emoji" panose="020B0502040204020203" pitchFamily="34" charset="0"/>
                <a:ea typeface="Segoe UI Emoji" panose="020B0502040204020203" pitchFamily="34" charset="0"/>
              </a:rPr>
              <a:t> dan </a:t>
            </a:r>
            <a:r>
              <a:rPr lang="en-US" dirty="0" err="1">
                <a:latin typeface="Segoe UI Emoji" panose="020B0502040204020203" pitchFamily="34" charset="0"/>
                <a:ea typeface="Segoe UI Emoji" panose="020B0502040204020203" pitchFamily="34" charset="0"/>
              </a:rPr>
              <a:t>memproses</a:t>
            </a:r>
            <a:r>
              <a:rPr lang="en-US" dirty="0">
                <a:latin typeface="Segoe UI Emoji" panose="020B0502040204020203" pitchFamily="34" charset="0"/>
                <a:ea typeface="Segoe UI Emoji" panose="020B0502040204020203" pitchFamily="34" charset="0"/>
              </a:rPr>
              <a:t> data </a:t>
            </a:r>
            <a:r>
              <a:rPr lang="en-US" dirty="0" err="1">
                <a:latin typeface="Segoe UI Emoji" panose="020B0502040204020203" pitchFamily="34" charset="0"/>
                <a:ea typeface="Segoe UI Emoji" panose="020B0502040204020203" pitchFamily="34" charset="0"/>
              </a:rPr>
              <a:t>dari</a:t>
            </a:r>
            <a:r>
              <a:rPr lang="en-US" dirty="0">
                <a:latin typeface="Segoe UI Emoji" panose="020B0502040204020203" pitchFamily="34" charset="0"/>
                <a:ea typeface="Segoe UI Emoji" panose="020B0502040204020203" pitchFamily="34" charset="0"/>
              </a:rPr>
              <a:t> </a:t>
            </a:r>
            <a:r>
              <a:rPr lang="en-US" dirty="0" err="1">
                <a:latin typeface="Segoe UI Emoji" panose="020B0502040204020203" pitchFamily="34" charset="0"/>
                <a:ea typeface="Segoe UI Emoji" panose="020B0502040204020203" pitchFamily="34" charset="0"/>
              </a:rPr>
              <a:t>berbagai</a:t>
            </a:r>
            <a:r>
              <a:rPr lang="en-US" dirty="0">
                <a:latin typeface="Segoe UI Emoji" panose="020B0502040204020203" pitchFamily="34" charset="0"/>
                <a:ea typeface="Segoe UI Emoji" panose="020B0502040204020203" pitchFamily="34" charset="0"/>
              </a:rPr>
              <a:t> sensor, </a:t>
            </a:r>
            <a:r>
              <a:rPr lang="en-US" dirty="0" err="1">
                <a:latin typeface="Segoe UI Emoji" panose="020B0502040204020203" pitchFamily="34" charset="0"/>
                <a:ea typeface="Segoe UI Emoji" panose="020B0502040204020203" pitchFamily="34" charset="0"/>
              </a:rPr>
              <a:t>termasuk</a:t>
            </a:r>
            <a:r>
              <a:rPr lang="en-US" dirty="0">
                <a:latin typeface="Segoe UI Emoji" panose="020B0502040204020203" pitchFamily="34" charset="0"/>
                <a:ea typeface="Segoe UI Emoji" panose="020B0502040204020203" pitchFamily="34" charset="0"/>
              </a:rPr>
              <a:t> Sensor </a:t>
            </a:r>
            <a:r>
              <a:rPr lang="en-US" dirty="0" err="1">
                <a:latin typeface="Segoe UI Emoji" panose="020B0502040204020203" pitchFamily="34" charset="0"/>
                <a:ea typeface="Segoe UI Emoji" panose="020B0502040204020203" pitchFamily="34" charset="0"/>
              </a:rPr>
              <a:t>Ultrasonik</a:t>
            </a:r>
            <a:r>
              <a:rPr lang="en-US" dirty="0">
                <a:latin typeface="Segoe UI Emoji" panose="020B0502040204020203" pitchFamily="34" charset="0"/>
                <a:ea typeface="Segoe UI Emoji" panose="020B0502040204020203" pitchFamily="34" charset="0"/>
              </a:rPr>
              <a:t>, Sensor </a:t>
            </a:r>
            <a:r>
              <a:rPr lang="en-US" dirty="0" err="1">
                <a:latin typeface="Segoe UI Emoji" panose="020B0502040204020203" pitchFamily="34" charset="0"/>
                <a:ea typeface="Segoe UI Emoji" panose="020B0502040204020203" pitchFamily="34" charset="0"/>
              </a:rPr>
              <a:t>Kelembaban</a:t>
            </a:r>
            <a:r>
              <a:rPr lang="en-US" dirty="0">
                <a:latin typeface="Segoe UI Emoji" panose="020B0502040204020203" pitchFamily="34" charset="0"/>
                <a:ea typeface="Segoe UI Emoji" panose="020B0502040204020203" pitchFamily="34" charset="0"/>
              </a:rPr>
              <a:t>, dan sensor-sensor </a:t>
            </a:r>
            <a:r>
              <a:rPr lang="en-US" dirty="0" err="1">
                <a:latin typeface="Segoe UI Emoji" panose="020B0502040204020203" pitchFamily="34" charset="0"/>
                <a:ea typeface="Segoe UI Emoji" panose="020B0502040204020203" pitchFamily="34" charset="0"/>
              </a:rPr>
              <a:t>lainnya</a:t>
            </a:r>
            <a:r>
              <a:rPr lang="en-US" dirty="0">
                <a:latin typeface="Segoe UI Emoji" panose="020B0502040204020203" pitchFamily="34" charset="0"/>
                <a:ea typeface="Segoe UI Emoji" panose="020B0502040204020203" pitchFamily="34" charset="0"/>
              </a:rPr>
              <a:t> yang </a:t>
            </a:r>
            <a:r>
              <a:rPr lang="en-US" dirty="0" err="1">
                <a:latin typeface="Segoe UI Emoji" panose="020B0502040204020203" pitchFamily="34" charset="0"/>
                <a:ea typeface="Segoe UI Emoji" panose="020B0502040204020203" pitchFamily="34" charset="0"/>
              </a:rPr>
              <a:t>terdapat</a:t>
            </a:r>
            <a:r>
              <a:rPr lang="en-US" dirty="0">
                <a:latin typeface="Segoe UI Emoji" panose="020B0502040204020203" pitchFamily="34" charset="0"/>
                <a:ea typeface="Segoe UI Emoji" panose="020B0502040204020203" pitchFamily="34" charset="0"/>
              </a:rPr>
              <a:t> pada "Dryer Box".</a:t>
            </a:r>
            <a:endParaRPr lang="en-US" dirty="0"/>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 name="Picture 1" descr="See the source image">
            <a:extLst>
              <a:ext uri="{FF2B5EF4-FFF2-40B4-BE49-F238E27FC236}">
                <a16:creationId xmlns:a16="http://schemas.microsoft.com/office/drawing/2014/main" id="{6D35B4A5-526B-1AA1-9CEB-6408452A0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468565" y="2945212"/>
            <a:ext cx="2727960" cy="2082800"/>
          </a:xfrm>
          <a:prstGeom prst="rect">
            <a:avLst/>
          </a:prstGeom>
          <a:noFill/>
          <a:ln>
            <a:noFill/>
          </a:ln>
        </p:spPr>
      </p:pic>
    </p:spTree>
    <p:extLst>
      <p:ext uri="{BB962C8B-B14F-4D97-AF65-F5344CB8AC3E}">
        <p14:creationId xmlns:p14="http://schemas.microsoft.com/office/powerpoint/2010/main" val="50522244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914400" y="2265047"/>
            <a:ext cx="7407015" cy="3278852"/>
          </a:xfrm>
          <a:prstGeom prst="rect">
            <a:avLst/>
          </a:prstGeom>
          <a:noFill/>
          <a:ln>
            <a:noFill/>
          </a:ln>
        </p:spPr>
        <p:txBody>
          <a:bodyPr spcFirstLastPara="1" wrap="square" lIns="121900" tIns="121900" rIns="121900" bIns="121900" anchor="t" anchorCtr="0">
            <a:noAutofit/>
          </a:bodyPr>
          <a:lstStyle/>
          <a:p>
            <a:pPr marL="107950" lvl="0" indent="0">
              <a:buNone/>
            </a:pPr>
            <a:r>
              <a:rPr lang="en-US" dirty="0">
                <a:latin typeface="Segoe UI Emoji" panose="020B0502040204020203" pitchFamily="34" charset="0"/>
                <a:ea typeface="Segoe UI Emoji" panose="020B0502040204020203" pitchFamily="34" charset="0"/>
              </a:rPr>
              <a:t>4. </a:t>
            </a:r>
            <a:r>
              <a:rPr lang="en-ID" sz="1800" b="1" kern="0" dirty="0">
                <a:effectLst/>
                <a:latin typeface="Segoe UI Emoji" panose="020B0502040204020203" pitchFamily="34" charset="0"/>
                <a:ea typeface="Segoe UI Emoji" panose="020B0502040204020203" pitchFamily="34" charset="0"/>
              </a:rPr>
              <a:t>PCB </a:t>
            </a:r>
            <a:endParaRPr lang="en-US" dirty="0">
              <a:latin typeface="Segoe UI Emoji" panose="020B0502040204020203" pitchFamily="34" charset="0"/>
              <a:ea typeface="Segoe UI Emoji" panose="020B0502040204020203" pitchFamily="34" charset="0"/>
            </a:endParaRPr>
          </a:p>
          <a:p>
            <a:pPr marL="107950" indent="0">
              <a:buNone/>
            </a:pPr>
            <a:endParaRPr lang="en-US" dirty="0">
              <a:latin typeface="Segoe UI Emoji" panose="020B0502040204020203" pitchFamily="34" charset="0"/>
              <a:ea typeface="Segoe UI Emoji" panose="020B0502040204020203" pitchFamily="34" charset="0"/>
            </a:endParaRPr>
          </a:p>
          <a:p>
            <a:pPr marL="0" marR="0" indent="0">
              <a:lnSpc>
                <a:spcPct val="107000"/>
              </a:lnSpc>
              <a:spcBef>
                <a:spcPct val="0"/>
              </a:spcBef>
              <a:spcAft>
                <a:spcPts val="800"/>
              </a:spcAft>
              <a:buNone/>
            </a:pPr>
            <a:r>
              <a:rPr lang="en-ID" sz="1800" dirty="0">
                <a:effectLst/>
                <a:latin typeface="Segoe UI Emoji" panose="020B0502040204020203" pitchFamily="34" charset="0"/>
                <a:ea typeface="Segoe UI Emoji" panose="020B0502040204020203" pitchFamily="34" charset="0"/>
              </a:rPr>
              <a:t>PCB, </a:t>
            </a:r>
            <a:r>
              <a:rPr lang="en-ID" sz="1800" dirty="0" err="1">
                <a:effectLst/>
                <a:latin typeface="Segoe UI Emoji" panose="020B0502040204020203" pitchFamily="34" charset="0"/>
                <a:ea typeface="Segoe UI Emoji" panose="020B0502040204020203" pitchFamily="34" charset="0"/>
              </a:rPr>
              <a:t>atau</a:t>
            </a:r>
            <a:r>
              <a:rPr lang="en-ID" sz="1800" dirty="0">
                <a:effectLst/>
                <a:latin typeface="Segoe UI Emoji" panose="020B0502040204020203" pitchFamily="34" charset="0"/>
                <a:ea typeface="Segoe UI Emoji" panose="020B0502040204020203" pitchFamily="34" charset="0"/>
              </a:rPr>
              <a:t> "Printed Circuit Board," </a:t>
            </a:r>
            <a:r>
              <a:rPr lang="en-ID" sz="1800" dirty="0" err="1">
                <a:effectLst/>
                <a:latin typeface="Segoe UI Emoji" panose="020B0502040204020203" pitchFamily="34" charset="0"/>
                <a:ea typeface="Segoe UI Emoji" panose="020B0502040204020203" pitchFamily="34" charset="0"/>
              </a:rPr>
              <a:t>adalah</a:t>
            </a:r>
            <a:r>
              <a:rPr lang="en-ID" sz="1800" dirty="0">
                <a:effectLst/>
                <a:latin typeface="Segoe UI Emoji" panose="020B0502040204020203" pitchFamily="34" charset="0"/>
                <a:ea typeface="Segoe UI Emoji" panose="020B0502040204020203" pitchFamily="34" charset="0"/>
              </a:rPr>
              <a:t> platform </a:t>
            </a:r>
            <a:r>
              <a:rPr lang="en-ID" sz="1800" dirty="0" err="1">
                <a:effectLst/>
                <a:latin typeface="Segoe UI Emoji" panose="020B0502040204020203" pitchFamily="34" charset="0"/>
                <a:ea typeface="Segoe UI Emoji" panose="020B0502040204020203" pitchFamily="34" charset="0"/>
              </a:rPr>
              <a:t>fisik</a:t>
            </a:r>
            <a:r>
              <a:rPr lang="en-ID" sz="1800" dirty="0">
                <a:effectLst/>
                <a:latin typeface="Segoe UI Emoji" panose="020B0502040204020203" pitchFamily="34" charset="0"/>
                <a:ea typeface="Segoe UI Emoji" panose="020B0502040204020203" pitchFamily="34" charset="0"/>
              </a:rPr>
              <a:t> yang vital </a:t>
            </a:r>
            <a:r>
              <a:rPr lang="en-ID" sz="1800" dirty="0" err="1">
                <a:effectLst/>
                <a:latin typeface="Segoe UI Emoji" panose="020B0502040204020203" pitchFamily="34" charset="0"/>
                <a:ea typeface="Segoe UI Emoji" panose="020B0502040204020203" pitchFamily="34" charset="0"/>
              </a:rPr>
              <a:t>dalam</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perangkat</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elektronik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menyediakan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jalur</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konduktif</a:t>
            </a:r>
            <a:r>
              <a:rPr lang="en-ID" sz="1800" dirty="0">
                <a:effectLst/>
                <a:latin typeface="Segoe UI Emoji" panose="020B0502040204020203" pitchFamily="34" charset="0"/>
                <a:ea typeface="Segoe UI Emoji" panose="020B0502040204020203" pitchFamily="34" charset="0"/>
              </a:rPr>
              <a:t> yang </a:t>
            </a:r>
            <a:r>
              <a:rPr lang="en-ID" sz="1800" dirty="0" err="1">
                <a:effectLst/>
                <a:latin typeface="Segoe UI Emoji" panose="020B0502040204020203" pitchFamily="34" charset="0"/>
                <a:ea typeface="Segoe UI Emoji" panose="020B0502040204020203" pitchFamily="34" charset="0"/>
              </a:rPr>
              <a:t>terbentuk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dari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lapisan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logam</a:t>
            </a:r>
            <a:r>
              <a:rPr lang="en-ID" sz="1800" dirty="0">
                <a:effectLst/>
                <a:latin typeface="Segoe UI Emoji" panose="020B0502040204020203" pitchFamily="34" charset="0"/>
                <a:ea typeface="Segoe UI Emoji" panose="020B0502040204020203" pitchFamily="34" charset="0"/>
              </a:rPr>
              <a:t> yang </a:t>
            </a:r>
            <a:r>
              <a:rPr lang="en-ID" sz="1800" dirty="0" err="1">
                <a:effectLst/>
                <a:latin typeface="Segoe UI Emoji" panose="020B0502040204020203" pitchFamily="34" charset="0"/>
                <a:ea typeface="Segoe UI Emoji" panose="020B0502040204020203" pitchFamily="34" charset="0"/>
              </a:rPr>
              <a:t>dicetak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atau</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terukir</a:t>
            </a:r>
            <a:r>
              <a:rPr lang="en-ID" sz="1800" dirty="0">
                <a:effectLst/>
                <a:latin typeface="Segoe UI Emoji" panose="020B0502040204020203" pitchFamily="34" charset="0"/>
                <a:ea typeface="Segoe UI Emoji" panose="020B0502040204020203" pitchFamily="34" charset="0"/>
              </a:rPr>
              <a:t> di </a:t>
            </a:r>
            <a:r>
              <a:rPr lang="en-ID" sz="1800" dirty="0" err="1">
                <a:effectLst/>
                <a:latin typeface="Segoe UI Emoji" panose="020B0502040204020203" pitchFamily="34" charset="0"/>
                <a:ea typeface="Segoe UI Emoji" panose="020B0502040204020203" pitchFamily="34" charset="0"/>
              </a:rPr>
              <a:t>atas</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permukaannya</a:t>
            </a:r>
            <a:r>
              <a:rPr lang="en-ID" sz="1800" dirty="0">
                <a:effectLst/>
                <a:latin typeface="Segoe UI Emoji" panose="020B0502040204020203" pitchFamily="34" charset="0"/>
                <a:ea typeface="Segoe UI Emoji" panose="020B0502040204020203" pitchFamily="34" charset="0"/>
              </a:rPr>
              <a:t>. Jalur </a:t>
            </a:r>
            <a:r>
              <a:rPr lang="en-ID" sz="1800" dirty="0" err="1">
                <a:effectLst/>
                <a:latin typeface="Segoe UI Emoji" panose="020B0502040204020203" pitchFamily="34" charset="0"/>
                <a:ea typeface="Segoe UI Emoji" panose="020B0502040204020203" pitchFamily="34" charset="0"/>
              </a:rPr>
              <a:t>ini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berfungsi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sebagai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saluran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untuk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aliran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listrik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antar</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komponen</a:t>
            </a:r>
            <a:r>
              <a:rPr lang="en-ID" sz="1800" dirty="0">
                <a:effectLst/>
                <a:latin typeface="Segoe UI Emoji" panose="020B0502040204020203" pitchFamily="34" charset="0"/>
                <a:ea typeface="Segoe UI Emoji" panose="020B0502040204020203" pitchFamily="34" charset="0"/>
              </a:rPr>
              <a:t>.</a:t>
            </a:r>
            <a:endParaRPr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C0DF76D-58AC-EE3F-BBC9-1E578DC90CD4}"/>
              </a:ext>
            </a:extLst>
          </p:cNvPr>
          <p:cNvPicPr>
            <a:picLocks noChangeAspect="1"/>
          </p:cNvPicPr>
          <p:nvPr/>
        </p:nvPicPr>
        <p:blipFill>
          <a:blip r:embed="rId3"/>
          <a:stretch>
            <a:fillRect/>
          </a:stretch>
        </p:blipFill>
        <p:spPr>
          <a:xfrm>
            <a:off x="8637587" y="2480536"/>
            <a:ext cx="2841625" cy="2293620"/>
          </a:xfrm>
          <a:prstGeom prst="rect">
            <a:avLst/>
          </a:prstGeom>
        </p:spPr>
      </p:pic>
    </p:spTree>
    <p:extLst>
      <p:ext uri="{BB962C8B-B14F-4D97-AF65-F5344CB8AC3E}">
        <p14:creationId xmlns:p14="http://schemas.microsoft.com/office/powerpoint/2010/main" val="338115385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914400" y="2265047"/>
            <a:ext cx="7407015" cy="3278852"/>
          </a:xfrm>
          <a:prstGeom prst="rect">
            <a:avLst/>
          </a:prstGeom>
          <a:noFill/>
          <a:ln>
            <a:noFill/>
          </a:ln>
        </p:spPr>
        <p:txBody>
          <a:bodyPr spcFirstLastPara="1" wrap="square" lIns="121900" tIns="121900" rIns="121900" bIns="121900" anchor="t" anchorCtr="0">
            <a:noAutofit/>
          </a:bodyPr>
          <a:lstStyle/>
          <a:p>
            <a:pPr marL="107950" indent="0">
              <a:buNone/>
            </a:pPr>
            <a:r>
              <a:rPr lang="en-US" dirty="0">
                <a:latin typeface="Segoe UI Emoji" panose="020B0502040204020203" pitchFamily="34" charset="0"/>
                <a:ea typeface="Segoe UI Emoji" panose="020B0502040204020203" pitchFamily="34" charset="0"/>
              </a:rPr>
              <a:t>6. </a:t>
            </a:r>
            <a:r>
              <a:rPr lang="en-ID" sz="1800" b="1" dirty="0">
                <a:effectLst/>
                <a:latin typeface="Segoe UI Emoji" panose="020B0502040204020203" pitchFamily="34" charset="0"/>
                <a:ea typeface="Segoe UI Emoji" panose="020B0502040204020203" pitchFamily="34" charset="0"/>
              </a:rPr>
              <a:t>Relay</a:t>
            </a:r>
            <a:endParaRPr lang="en-US" sz="1800" dirty="0">
              <a:effectLst/>
              <a:latin typeface="Segoe UI Emoji" panose="020B0502040204020203" pitchFamily="34" charset="0"/>
              <a:ea typeface="Segoe UI Emoji" panose="020B0502040204020203" pitchFamily="34" charset="0"/>
            </a:endParaRPr>
          </a:p>
          <a:p>
            <a:pPr marL="107950" lvl="0" indent="0">
              <a:buNone/>
            </a:pPr>
            <a:endParaRPr lang="en-US" dirty="0">
              <a:latin typeface="Segoe UI Emoji" panose="020B0502040204020203" pitchFamily="34" charset="0"/>
              <a:ea typeface="Segoe UI Emoji" panose="020B0502040204020203" pitchFamily="34" charset="0"/>
            </a:endParaRPr>
          </a:p>
          <a:p>
            <a:pPr marL="107950" indent="0">
              <a:buNone/>
            </a:pPr>
            <a:endParaRPr lang="en-US" dirty="0">
              <a:latin typeface="Segoe UI Emoji" panose="020B0502040204020203" pitchFamily="34" charset="0"/>
              <a:ea typeface="Segoe UI Emoji" panose="020B0502040204020203" pitchFamily="34" charset="0"/>
            </a:endParaRPr>
          </a:p>
          <a:p>
            <a:pPr marL="0" indent="0">
              <a:lnSpc>
                <a:spcPct val="107000"/>
              </a:lnSpc>
              <a:spcAft>
                <a:spcPts val="800"/>
              </a:spcAft>
              <a:buNone/>
            </a:pPr>
            <a:r>
              <a:rPr lang="en-ID" sz="1800" dirty="0">
                <a:effectLst/>
                <a:latin typeface="Segoe UI Emoji" panose="020B0502040204020203" pitchFamily="34" charset="0"/>
                <a:ea typeface="Segoe UI Emoji" panose="020B0502040204020203" pitchFamily="34" charset="0"/>
              </a:rPr>
              <a:t>Relay, </a:t>
            </a:r>
            <a:r>
              <a:rPr lang="en-ID" sz="1800" dirty="0" err="1">
                <a:effectLst/>
                <a:latin typeface="Segoe UI Emoji" panose="020B0502040204020203" pitchFamily="34" charset="0"/>
                <a:ea typeface="Segoe UI Emoji" panose="020B0502040204020203" pitchFamily="34" charset="0"/>
              </a:rPr>
              <a:t>sebagai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saklar</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daya</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berfungsi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sebagai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pengendali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efektif</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dalam</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mengelola</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arus</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listrik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untuk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mengaktifkan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atau</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menonaktifkan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perangkat</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seperti</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kipas</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lampu</a:t>
            </a:r>
            <a:r>
              <a:rPr lang="en-ID" sz="1800" dirty="0">
                <a:effectLst/>
                <a:latin typeface="Segoe UI Emoji" panose="020B0502040204020203" pitchFamily="34" charset="0"/>
                <a:ea typeface="Segoe UI Emoji" panose="020B0502040204020203" pitchFamily="34" charset="0"/>
              </a:rPr>
              <a:t>, dan </a:t>
            </a:r>
            <a:r>
              <a:rPr lang="en-ID" sz="1800" dirty="0" err="1">
                <a:effectLst/>
                <a:latin typeface="Segoe UI Emoji" panose="020B0502040204020203" pitchFamily="34" charset="0"/>
                <a:ea typeface="Segoe UI Emoji" panose="020B0502040204020203" pitchFamily="34" charset="0"/>
              </a:rPr>
              <a:t>komponen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lainnya</a:t>
            </a:r>
            <a:r>
              <a:rPr lang="en-ID" sz="1800" dirty="0">
                <a:effectLst/>
                <a:latin typeface="Segoe UI Emoji" panose="020B0502040204020203" pitchFamily="34" charset="0"/>
                <a:ea typeface="Segoe UI Emoji" panose="020B0502040204020203" pitchFamily="34" charset="0"/>
              </a:rPr>
              <a:t>.</a:t>
            </a:r>
            <a:endParaRPr lang="en-ID"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E6AE48B5-6A7E-B207-24FD-92D717D17955}"/>
              </a:ext>
            </a:extLst>
          </p:cNvPr>
          <p:cNvPicPr>
            <a:picLocks noChangeAspect="1"/>
          </p:cNvPicPr>
          <p:nvPr/>
        </p:nvPicPr>
        <p:blipFill>
          <a:blip r:embed="rId3"/>
          <a:stretch>
            <a:fillRect/>
          </a:stretch>
        </p:blipFill>
        <p:spPr>
          <a:xfrm>
            <a:off x="8152628" y="2456324"/>
            <a:ext cx="3009907" cy="2024572"/>
          </a:xfrm>
          <a:prstGeom prst="rect">
            <a:avLst/>
          </a:prstGeom>
        </p:spPr>
      </p:pic>
    </p:spTree>
    <p:extLst>
      <p:ext uri="{BB962C8B-B14F-4D97-AF65-F5344CB8AC3E}">
        <p14:creationId xmlns:p14="http://schemas.microsoft.com/office/powerpoint/2010/main" val="325190965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142625" y="1141100"/>
            <a:ext cx="10053900" cy="7635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ct val="0"/>
              </a:spcBef>
              <a:spcAft>
                <a:spcPct val="0"/>
              </a:spcAft>
              <a:buSzPts val="4000"/>
              <a:buNone/>
            </a:pPr>
            <a:r>
              <a:rPr lang="en-US" err="1"/>
              <a:t>Komponen</a:t>
            </a:r>
            <a:endParaRPr/>
          </a:p>
        </p:txBody>
      </p:sp>
      <p:sp>
        <p:nvSpPr>
          <p:cNvPr id="368" name="Google Shape;368;p26"/>
          <p:cNvSpPr txBox="1">
            <a:spLocks noGrp="1"/>
          </p:cNvSpPr>
          <p:nvPr>
            <p:ph type="body" idx="1"/>
          </p:nvPr>
        </p:nvSpPr>
        <p:spPr>
          <a:xfrm>
            <a:off x="914400" y="2265047"/>
            <a:ext cx="7407015" cy="3278852"/>
          </a:xfrm>
          <a:prstGeom prst="rect">
            <a:avLst/>
          </a:prstGeom>
          <a:noFill/>
          <a:ln>
            <a:noFill/>
          </a:ln>
        </p:spPr>
        <p:txBody>
          <a:bodyPr spcFirstLastPara="1" wrap="square" lIns="121900" tIns="121900" rIns="121900" bIns="121900" anchor="t" anchorCtr="0">
            <a:noAutofit/>
          </a:bodyPr>
          <a:lstStyle/>
          <a:p>
            <a:pPr marL="107950" indent="0">
              <a:buNone/>
            </a:pPr>
            <a:r>
              <a:rPr lang="en-US" sz="1800" dirty="0">
                <a:effectLst/>
                <a:latin typeface="Segoe UI Emoji" panose="020B0502040204020203" pitchFamily="34" charset="0"/>
                <a:ea typeface="Segoe UI Emoji" panose="020B0502040204020203" pitchFamily="34" charset="0"/>
              </a:rPr>
              <a:t>7. </a:t>
            </a:r>
            <a:r>
              <a:rPr lang="en-ID" sz="1800" b="1" dirty="0">
                <a:solidFill>
                  <a:srgbClr val="0F0F0F"/>
                </a:solidFill>
                <a:effectLst/>
                <a:latin typeface="Segoe UI Emoji" panose="020B0502040204020203" pitchFamily="34" charset="0"/>
                <a:ea typeface="Segoe UI Emoji" panose="020B0502040204020203" pitchFamily="34" charset="0"/>
              </a:rPr>
              <a:t>Sensor </a:t>
            </a:r>
            <a:r>
              <a:rPr lang="en-ID" sz="1800" b="1" dirty="0" err="1">
                <a:solidFill>
                  <a:srgbClr val="0F0F0F"/>
                </a:solidFill>
                <a:effectLst/>
                <a:latin typeface="Segoe UI Emoji" panose="020B0502040204020203" pitchFamily="34" charset="0"/>
                <a:ea typeface="Segoe UI Emoji" panose="020B0502040204020203" pitchFamily="34" charset="0"/>
              </a:rPr>
              <a:t>suhu</a:t>
            </a:r>
            <a:r>
              <a:rPr lang="en-ID" sz="1800" b="1" dirty="0">
                <a:solidFill>
                  <a:srgbClr val="0F0F0F"/>
                </a:solidFill>
                <a:effectLst/>
                <a:latin typeface="Segoe UI Emoji" panose="020B0502040204020203" pitchFamily="34" charset="0"/>
                <a:ea typeface="Segoe UI Emoji" panose="020B0502040204020203" pitchFamily="34" charset="0"/>
              </a:rPr>
              <a:t> dan </a:t>
            </a:r>
            <a:r>
              <a:rPr lang="en-ID" sz="1800" b="1" dirty="0" err="1">
                <a:solidFill>
                  <a:srgbClr val="0F0F0F"/>
                </a:solidFill>
                <a:effectLst/>
                <a:latin typeface="Segoe UI Emoji" panose="020B0502040204020203" pitchFamily="34" charset="0"/>
                <a:ea typeface="Segoe UI Emoji" panose="020B0502040204020203" pitchFamily="34" charset="0"/>
              </a:rPr>
              <a:t>kelembaban</a:t>
            </a:r>
            <a:r>
              <a:rPr lang="en-ID" sz="1800" b="1" dirty="0">
                <a:solidFill>
                  <a:srgbClr val="0F0F0F"/>
                </a:solidFill>
                <a:effectLst/>
                <a:latin typeface="Segoe UI Emoji" panose="020B0502040204020203" pitchFamily="34" charset="0"/>
                <a:ea typeface="Segoe UI Emoji" panose="020B0502040204020203" pitchFamily="34" charset="0"/>
              </a:rPr>
              <a:t> </a:t>
            </a:r>
            <a:endParaRPr lang="en-US" sz="1800" dirty="0">
              <a:effectLst/>
              <a:latin typeface="Segoe UI Emoji" panose="020B0502040204020203" pitchFamily="34" charset="0"/>
              <a:ea typeface="Segoe UI Emoji" panose="020B0502040204020203" pitchFamily="34" charset="0"/>
            </a:endParaRPr>
          </a:p>
          <a:p>
            <a:pPr marL="107950" indent="0">
              <a:buNone/>
            </a:pPr>
            <a:endParaRPr lang="en-US" sz="1800" dirty="0">
              <a:effectLst/>
              <a:latin typeface="Segoe UI Emoji" panose="020B0502040204020203" pitchFamily="34" charset="0"/>
              <a:ea typeface="Segoe UI Emoji" panose="020B0502040204020203" pitchFamily="34" charset="0"/>
            </a:endParaRPr>
          </a:p>
          <a:p>
            <a:pPr marL="107950" lvl="0" indent="0">
              <a:buNone/>
            </a:pPr>
            <a:endParaRPr lang="en-US" dirty="0">
              <a:latin typeface="Segoe UI Emoji" panose="020B0502040204020203" pitchFamily="34" charset="0"/>
              <a:ea typeface="Segoe UI Emoji" panose="020B0502040204020203" pitchFamily="34" charset="0"/>
            </a:endParaRPr>
          </a:p>
          <a:p>
            <a:pPr marL="0" marR="0" indent="0">
              <a:lnSpc>
                <a:spcPct val="107000"/>
              </a:lnSpc>
              <a:spcBef>
                <a:spcPct val="0"/>
              </a:spcBef>
              <a:spcAft>
                <a:spcPts val="800"/>
              </a:spcAft>
              <a:buNone/>
            </a:pPr>
            <a:r>
              <a:rPr lang="en-ID" sz="1800" dirty="0">
                <a:effectLst/>
                <a:latin typeface="Segoe UI Emoji" panose="020B0502040204020203" pitchFamily="34" charset="0"/>
                <a:ea typeface="Segoe UI Emoji" panose="020B0502040204020203" pitchFamily="34" charset="0"/>
              </a:rPr>
              <a:t>DHT11 </a:t>
            </a:r>
            <a:r>
              <a:rPr lang="en-ID" sz="1800" dirty="0" err="1">
                <a:effectLst/>
                <a:latin typeface="Segoe UI Emoji" panose="020B0502040204020203" pitchFamily="34" charset="0"/>
                <a:ea typeface="Segoe UI Emoji" panose="020B0502040204020203" pitchFamily="34" charset="0"/>
              </a:rPr>
              <a:t>merupakan</a:t>
            </a:r>
            <a:r>
              <a:rPr lang="en-ID" sz="1800" dirty="0">
                <a:effectLst/>
                <a:latin typeface="Segoe UI Emoji" panose="020B0502040204020203" pitchFamily="34" charset="0"/>
                <a:ea typeface="Segoe UI Emoji" panose="020B0502040204020203" pitchFamily="34" charset="0"/>
              </a:rPr>
              <a:t> sensor </a:t>
            </a:r>
            <a:r>
              <a:rPr lang="en-ID" sz="1800" dirty="0" err="1">
                <a:effectLst/>
                <a:latin typeface="Segoe UI Emoji" panose="020B0502040204020203" pitchFamily="34" charset="0"/>
                <a:ea typeface="Segoe UI Emoji" panose="020B0502040204020203" pitchFamily="34" charset="0"/>
              </a:rPr>
              <a:t>suhu</a:t>
            </a:r>
            <a:r>
              <a:rPr lang="en-ID" sz="1800" dirty="0">
                <a:effectLst/>
                <a:latin typeface="Segoe UI Emoji" panose="020B0502040204020203" pitchFamily="34" charset="0"/>
                <a:ea typeface="Segoe UI Emoji" panose="020B0502040204020203" pitchFamily="34" charset="0"/>
              </a:rPr>
              <a:t> dan </a:t>
            </a:r>
            <a:r>
              <a:rPr lang="en-ID" sz="1800" dirty="0" err="1">
                <a:effectLst/>
                <a:latin typeface="Segoe UI Emoji" panose="020B0502040204020203" pitchFamily="34" charset="0"/>
                <a:ea typeface="Segoe UI Emoji" panose="020B0502040204020203" pitchFamily="34" charset="0"/>
              </a:rPr>
              <a:t>kelembaban</a:t>
            </a:r>
            <a:r>
              <a:rPr lang="en-ID" sz="1800" dirty="0">
                <a:effectLst/>
                <a:latin typeface="Segoe UI Emoji" panose="020B0502040204020203" pitchFamily="34" charset="0"/>
                <a:ea typeface="Segoe UI Emoji" panose="020B0502040204020203" pitchFamily="34" charset="0"/>
              </a:rPr>
              <a:t> yang </a:t>
            </a:r>
            <a:r>
              <a:rPr lang="en-ID" sz="1800" dirty="0" err="1">
                <a:effectLst/>
                <a:latin typeface="Segoe UI Emoji" panose="020B0502040204020203" pitchFamily="34" charset="0"/>
                <a:ea typeface="Segoe UI Emoji" panose="020B0502040204020203" pitchFamily="34" charset="0"/>
              </a:rPr>
              <a:t>sering</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digunakan</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dalam</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proyek-proyek</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berbasis</a:t>
            </a:r>
            <a:r>
              <a:rPr lang="en-ID" sz="1800" dirty="0">
                <a:effectLst/>
                <a:latin typeface="Segoe UI Emoji" panose="020B0502040204020203" pitchFamily="34" charset="0"/>
                <a:ea typeface="Segoe UI Emoji" panose="020B0502040204020203" pitchFamily="34" charset="0"/>
              </a:rPr>
              <a:t> </a:t>
            </a:r>
            <a:r>
              <a:rPr lang="en-ID" sz="1800" dirty="0" err="1">
                <a:effectLst/>
                <a:latin typeface="Segoe UI Emoji" panose="020B0502040204020203" pitchFamily="34" charset="0"/>
                <a:ea typeface="Segoe UI Emoji" panose="020B0502040204020203" pitchFamily="34" charset="0"/>
              </a:rPr>
              <a:t>mikrokontroler</a:t>
            </a:r>
            <a:r>
              <a:rPr lang="en-ID" sz="1800" dirty="0">
                <a:effectLst/>
                <a:latin typeface="Segoe UI Emoji" panose="020B0502040204020203" pitchFamily="34" charset="0"/>
                <a:ea typeface="Segoe UI Emoji" panose="020B0502040204020203" pitchFamily="34" charset="0"/>
              </a:rPr>
              <a:t> dan IoT (Internet of Things). </a:t>
            </a:r>
            <a:endParaRPr dirty="0">
              <a:latin typeface="Segoe UI Emoji" panose="020B0502040204020203" pitchFamily="34" charset="0"/>
              <a:ea typeface="Segoe UI Emoji" panose="020B0502040204020203" pitchFamily="34" charset="0"/>
            </a:endParaRPr>
          </a:p>
        </p:txBody>
      </p:sp>
      <p:sp>
        <p:nvSpPr>
          <p:cNvPr id="369" name="Google Shape;369;p26"/>
          <p:cNvSpPr/>
          <p:nvPr/>
        </p:nvSpPr>
        <p:spPr>
          <a:xfrm>
            <a:off x="9919064" y="6068624"/>
            <a:ext cx="1429864" cy="395239"/>
          </a:xfrm>
          <a:custGeom>
            <a:avLst/>
            <a:gdLst/>
            <a:ahLst/>
            <a:cxnLst/>
            <a:rect l="l" t="t" r="r" b="b"/>
            <a:pathLst>
              <a:path w="5345286" h="1477528" extrusionOk="0">
                <a:moveTo>
                  <a:pt x="2669417" y="1476421"/>
                </a:moveTo>
                <a:cubicBezTo>
                  <a:pt x="1810167" y="1476421"/>
                  <a:pt x="950917" y="1476678"/>
                  <a:pt x="91667" y="1477183"/>
                </a:cubicBezTo>
                <a:cubicBezTo>
                  <a:pt x="26610" y="1477183"/>
                  <a:pt x="-4251" y="1475850"/>
                  <a:pt x="13372" y="1389458"/>
                </a:cubicBezTo>
                <a:cubicBezTo>
                  <a:pt x="34898" y="1284016"/>
                  <a:pt x="79570" y="1174860"/>
                  <a:pt x="8514" y="1062370"/>
                </a:cubicBezTo>
                <a:cubicBezTo>
                  <a:pt x="-23110" y="1012173"/>
                  <a:pt x="22992" y="942926"/>
                  <a:pt x="22992" y="880632"/>
                </a:cubicBezTo>
                <a:cubicBezTo>
                  <a:pt x="22992" y="758236"/>
                  <a:pt x="14513" y="637364"/>
                  <a:pt x="56139" y="514872"/>
                </a:cubicBezTo>
                <a:cubicBezTo>
                  <a:pt x="82618" y="436958"/>
                  <a:pt x="32994" y="348375"/>
                  <a:pt x="14134" y="266461"/>
                </a:cubicBezTo>
                <a:cubicBezTo>
                  <a:pt x="-6060" y="178545"/>
                  <a:pt x="55662" y="107869"/>
                  <a:pt x="42709" y="24049"/>
                </a:cubicBezTo>
                <a:cubicBezTo>
                  <a:pt x="38898" y="-335"/>
                  <a:pt x="73854" y="237"/>
                  <a:pt x="94811" y="-49"/>
                </a:cubicBezTo>
                <a:cubicBezTo>
                  <a:pt x="148626" y="-716"/>
                  <a:pt x="202537" y="-49"/>
                  <a:pt x="256736" y="-49"/>
                </a:cubicBezTo>
                <a:cubicBezTo>
                  <a:pt x="1889034" y="-49"/>
                  <a:pt x="3521334" y="-49"/>
                  <a:pt x="5153632" y="-49"/>
                </a:cubicBezTo>
                <a:cubicBezTo>
                  <a:pt x="5274030" y="-49"/>
                  <a:pt x="5277457" y="4809"/>
                  <a:pt x="5241453" y="116156"/>
                </a:cubicBezTo>
                <a:cubicBezTo>
                  <a:pt x="5215926" y="194356"/>
                  <a:pt x="5217449" y="270937"/>
                  <a:pt x="5254598" y="343422"/>
                </a:cubicBezTo>
                <a:cubicBezTo>
                  <a:pt x="5289650" y="412003"/>
                  <a:pt x="5304128" y="482773"/>
                  <a:pt x="5273648" y="552972"/>
                </a:cubicBezTo>
                <a:cubicBezTo>
                  <a:pt x="5236690" y="638697"/>
                  <a:pt x="5256503" y="720803"/>
                  <a:pt x="5271076" y="804813"/>
                </a:cubicBezTo>
                <a:cubicBezTo>
                  <a:pt x="5276602" y="836817"/>
                  <a:pt x="5284220" y="870822"/>
                  <a:pt x="5269458" y="900063"/>
                </a:cubicBezTo>
                <a:cubicBezTo>
                  <a:pt x="5235834" y="967405"/>
                  <a:pt x="5231358" y="1027317"/>
                  <a:pt x="5293745" y="1081515"/>
                </a:cubicBezTo>
                <a:cubicBezTo>
                  <a:pt x="5312225" y="1097707"/>
                  <a:pt x="5305842" y="1120758"/>
                  <a:pt x="5296317" y="1141617"/>
                </a:cubicBezTo>
                <a:cubicBezTo>
                  <a:pt x="5265647" y="1208292"/>
                  <a:pt x="5270695" y="1271348"/>
                  <a:pt x="5315367" y="1331641"/>
                </a:cubicBezTo>
                <a:cubicBezTo>
                  <a:pt x="5325178" y="1347796"/>
                  <a:pt x="5331845" y="1365617"/>
                  <a:pt x="5335179" y="1384219"/>
                </a:cubicBezTo>
                <a:cubicBezTo>
                  <a:pt x="5354229" y="1457276"/>
                  <a:pt x="5339561" y="1476136"/>
                  <a:pt x="5263551" y="1476326"/>
                </a:cubicBezTo>
                <a:cubicBezTo>
                  <a:pt x="5045334" y="1476897"/>
                  <a:pt x="4827211" y="1476897"/>
                  <a:pt x="4608994" y="1476326"/>
                </a:cubicBezTo>
                <a:lnTo>
                  <a:pt x="2669703" y="1476326"/>
                </a:lnTo>
                <a:close/>
              </a:path>
            </a:pathLst>
          </a:custGeom>
          <a:solidFill>
            <a:schemeClr val="accent4"/>
          </a:solidFill>
          <a:ln>
            <a:noFill/>
          </a:ln>
          <a:effectLst>
            <a:outerShdw blurRad="42863" dist="19050" algn="bl" rotWithShape="0">
              <a:srgbClr val="000000">
                <a:alpha val="20784"/>
              </a:srgbClr>
            </a:outerShdw>
          </a:effectLst>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p26"/>
          <p:cNvSpPr/>
          <p:nvPr/>
        </p:nvSpPr>
        <p:spPr>
          <a:xfrm rot="-5400000">
            <a:off x="10436392" y="5557805"/>
            <a:ext cx="395202" cy="1416890"/>
          </a:xfrm>
          <a:custGeom>
            <a:avLst/>
            <a:gdLst/>
            <a:ahLst/>
            <a:cxnLst/>
            <a:rect l="l" t="t" r="r" b="b"/>
            <a:pathLst>
              <a:path w="395202" h="1416890" extrusionOk="0">
                <a:moveTo>
                  <a:pt x="145726" y="1242542"/>
                </a:moveTo>
                <a:lnTo>
                  <a:pt x="64671" y="1242542"/>
                </a:lnTo>
                <a:lnTo>
                  <a:pt x="64671" y="1331058"/>
                </a:lnTo>
                <a:lnTo>
                  <a:pt x="145726" y="1331058"/>
                </a:lnTo>
                <a:close/>
                <a:moveTo>
                  <a:pt x="145726" y="1146344"/>
                </a:moveTo>
                <a:lnTo>
                  <a:pt x="64671" y="1146344"/>
                </a:lnTo>
                <a:lnTo>
                  <a:pt x="64671" y="1234859"/>
                </a:lnTo>
                <a:lnTo>
                  <a:pt x="145726" y="1234859"/>
                </a:lnTo>
                <a:close/>
                <a:moveTo>
                  <a:pt x="145726" y="1050145"/>
                </a:moveTo>
                <a:lnTo>
                  <a:pt x="64671" y="1050145"/>
                </a:lnTo>
                <a:lnTo>
                  <a:pt x="64671" y="1138661"/>
                </a:lnTo>
                <a:lnTo>
                  <a:pt x="145726" y="1138661"/>
                </a:lnTo>
                <a:close/>
                <a:moveTo>
                  <a:pt x="145726" y="953947"/>
                </a:moveTo>
                <a:lnTo>
                  <a:pt x="64671" y="953947"/>
                </a:lnTo>
                <a:lnTo>
                  <a:pt x="64671" y="1042463"/>
                </a:lnTo>
                <a:lnTo>
                  <a:pt x="145726" y="1042463"/>
                </a:lnTo>
                <a:close/>
                <a:moveTo>
                  <a:pt x="145726" y="857749"/>
                </a:moveTo>
                <a:lnTo>
                  <a:pt x="64671" y="857749"/>
                </a:lnTo>
                <a:lnTo>
                  <a:pt x="64671" y="946264"/>
                </a:lnTo>
                <a:lnTo>
                  <a:pt x="145726" y="946264"/>
                </a:lnTo>
                <a:close/>
                <a:moveTo>
                  <a:pt x="145726" y="761550"/>
                </a:moveTo>
                <a:lnTo>
                  <a:pt x="64671" y="761550"/>
                </a:lnTo>
                <a:lnTo>
                  <a:pt x="64671" y="850066"/>
                </a:lnTo>
                <a:lnTo>
                  <a:pt x="145726" y="850066"/>
                </a:lnTo>
                <a:close/>
                <a:moveTo>
                  <a:pt x="145726" y="665352"/>
                </a:moveTo>
                <a:lnTo>
                  <a:pt x="64671" y="665352"/>
                </a:lnTo>
                <a:lnTo>
                  <a:pt x="64671" y="753868"/>
                </a:lnTo>
                <a:lnTo>
                  <a:pt x="145726" y="753868"/>
                </a:lnTo>
                <a:close/>
                <a:moveTo>
                  <a:pt x="145726" y="569155"/>
                </a:moveTo>
                <a:lnTo>
                  <a:pt x="64671" y="569155"/>
                </a:lnTo>
                <a:lnTo>
                  <a:pt x="64671" y="657669"/>
                </a:lnTo>
                <a:lnTo>
                  <a:pt x="145726" y="657669"/>
                </a:lnTo>
                <a:close/>
                <a:moveTo>
                  <a:pt x="145726" y="472956"/>
                </a:moveTo>
                <a:lnTo>
                  <a:pt x="64671" y="472956"/>
                </a:lnTo>
                <a:lnTo>
                  <a:pt x="64671" y="561472"/>
                </a:lnTo>
                <a:lnTo>
                  <a:pt x="145726" y="561472"/>
                </a:lnTo>
                <a:close/>
                <a:moveTo>
                  <a:pt x="145726" y="376758"/>
                </a:moveTo>
                <a:lnTo>
                  <a:pt x="64671" y="376758"/>
                </a:lnTo>
                <a:lnTo>
                  <a:pt x="64671" y="465274"/>
                </a:lnTo>
                <a:lnTo>
                  <a:pt x="145726" y="465274"/>
                </a:lnTo>
                <a:close/>
                <a:moveTo>
                  <a:pt x="145727" y="280560"/>
                </a:moveTo>
                <a:lnTo>
                  <a:pt x="64671" y="280560"/>
                </a:lnTo>
                <a:lnTo>
                  <a:pt x="64671" y="369075"/>
                </a:lnTo>
                <a:lnTo>
                  <a:pt x="145726" y="369075"/>
                </a:lnTo>
                <a:close/>
                <a:moveTo>
                  <a:pt x="145727" y="184362"/>
                </a:moveTo>
                <a:lnTo>
                  <a:pt x="64671" y="184362"/>
                </a:lnTo>
                <a:lnTo>
                  <a:pt x="64671" y="272877"/>
                </a:lnTo>
                <a:lnTo>
                  <a:pt x="145727" y="272877"/>
                </a:lnTo>
                <a:close/>
                <a:moveTo>
                  <a:pt x="145727" y="88163"/>
                </a:moveTo>
                <a:lnTo>
                  <a:pt x="64671" y="88163"/>
                </a:lnTo>
                <a:lnTo>
                  <a:pt x="64671" y="176678"/>
                </a:lnTo>
                <a:lnTo>
                  <a:pt x="145727" y="176678"/>
                </a:lnTo>
                <a:close/>
                <a:moveTo>
                  <a:pt x="234464" y="1242542"/>
                </a:moveTo>
                <a:lnTo>
                  <a:pt x="153409" y="1242542"/>
                </a:lnTo>
                <a:lnTo>
                  <a:pt x="153409" y="1331058"/>
                </a:lnTo>
                <a:lnTo>
                  <a:pt x="234464" y="1331058"/>
                </a:lnTo>
                <a:close/>
                <a:moveTo>
                  <a:pt x="234464" y="1146344"/>
                </a:moveTo>
                <a:lnTo>
                  <a:pt x="153409" y="1146344"/>
                </a:lnTo>
                <a:lnTo>
                  <a:pt x="153409" y="1234859"/>
                </a:lnTo>
                <a:lnTo>
                  <a:pt x="234464" y="1234859"/>
                </a:lnTo>
                <a:close/>
                <a:moveTo>
                  <a:pt x="234464" y="1050145"/>
                </a:moveTo>
                <a:lnTo>
                  <a:pt x="153409" y="1050145"/>
                </a:lnTo>
                <a:lnTo>
                  <a:pt x="153409" y="1138661"/>
                </a:lnTo>
                <a:lnTo>
                  <a:pt x="234464" y="1138661"/>
                </a:lnTo>
                <a:close/>
                <a:moveTo>
                  <a:pt x="234464" y="953947"/>
                </a:moveTo>
                <a:lnTo>
                  <a:pt x="153409" y="953947"/>
                </a:lnTo>
                <a:lnTo>
                  <a:pt x="153409" y="1042463"/>
                </a:lnTo>
                <a:lnTo>
                  <a:pt x="234464" y="1042463"/>
                </a:lnTo>
                <a:close/>
                <a:moveTo>
                  <a:pt x="234464" y="857749"/>
                </a:moveTo>
                <a:lnTo>
                  <a:pt x="153409" y="857749"/>
                </a:lnTo>
                <a:lnTo>
                  <a:pt x="153409" y="946264"/>
                </a:lnTo>
                <a:lnTo>
                  <a:pt x="234464" y="946264"/>
                </a:lnTo>
                <a:close/>
                <a:moveTo>
                  <a:pt x="234464" y="761550"/>
                </a:moveTo>
                <a:lnTo>
                  <a:pt x="153409" y="761550"/>
                </a:lnTo>
                <a:lnTo>
                  <a:pt x="153409" y="850066"/>
                </a:lnTo>
                <a:lnTo>
                  <a:pt x="234464" y="850066"/>
                </a:lnTo>
                <a:close/>
                <a:moveTo>
                  <a:pt x="234464" y="665352"/>
                </a:moveTo>
                <a:lnTo>
                  <a:pt x="153409" y="665352"/>
                </a:lnTo>
                <a:lnTo>
                  <a:pt x="153409" y="753868"/>
                </a:lnTo>
                <a:lnTo>
                  <a:pt x="234464" y="753868"/>
                </a:lnTo>
                <a:close/>
                <a:moveTo>
                  <a:pt x="234464" y="569155"/>
                </a:moveTo>
                <a:lnTo>
                  <a:pt x="153409" y="569155"/>
                </a:lnTo>
                <a:lnTo>
                  <a:pt x="153409" y="657669"/>
                </a:lnTo>
                <a:lnTo>
                  <a:pt x="234464" y="657669"/>
                </a:lnTo>
                <a:close/>
                <a:moveTo>
                  <a:pt x="234464" y="472956"/>
                </a:moveTo>
                <a:lnTo>
                  <a:pt x="153409" y="472956"/>
                </a:lnTo>
                <a:lnTo>
                  <a:pt x="153409" y="561472"/>
                </a:lnTo>
                <a:lnTo>
                  <a:pt x="234464" y="561472"/>
                </a:lnTo>
                <a:close/>
                <a:moveTo>
                  <a:pt x="234464" y="376758"/>
                </a:moveTo>
                <a:lnTo>
                  <a:pt x="153409" y="376758"/>
                </a:lnTo>
                <a:lnTo>
                  <a:pt x="153409" y="465274"/>
                </a:lnTo>
                <a:lnTo>
                  <a:pt x="234464" y="465274"/>
                </a:lnTo>
                <a:close/>
                <a:moveTo>
                  <a:pt x="234464" y="280560"/>
                </a:moveTo>
                <a:lnTo>
                  <a:pt x="153409" y="280560"/>
                </a:lnTo>
                <a:lnTo>
                  <a:pt x="153409" y="369075"/>
                </a:lnTo>
                <a:lnTo>
                  <a:pt x="234464" y="369075"/>
                </a:lnTo>
                <a:close/>
                <a:moveTo>
                  <a:pt x="234464" y="184362"/>
                </a:moveTo>
                <a:lnTo>
                  <a:pt x="153409" y="184362"/>
                </a:lnTo>
                <a:lnTo>
                  <a:pt x="153409" y="272877"/>
                </a:lnTo>
                <a:lnTo>
                  <a:pt x="234464" y="272877"/>
                </a:lnTo>
                <a:close/>
                <a:moveTo>
                  <a:pt x="234464" y="88163"/>
                </a:moveTo>
                <a:lnTo>
                  <a:pt x="153409" y="88163"/>
                </a:lnTo>
                <a:lnTo>
                  <a:pt x="153409" y="176678"/>
                </a:lnTo>
                <a:lnTo>
                  <a:pt x="234464" y="176678"/>
                </a:lnTo>
                <a:close/>
                <a:moveTo>
                  <a:pt x="323202" y="1242542"/>
                </a:moveTo>
                <a:lnTo>
                  <a:pt x="242147" y="1242542"/>
                </a:lnTo>
                <a:lnTo>
                  <a:pt x="242147" y="1331058"/>
                </a:lnTo>
                <a:lnTo>
                  <a:pt x="323202" y="1331058"/>
                </a:lnTo>
                <a:close/>
                <a:moveTo>
                  <a:pt x="323202" y="1146344"/>
                </a:moveTo>
                <a:lnTo>
                  <a:pt x="242147" y="1146344"/>
                </a:lnTo>
                <a:lnTo>
                  <a:pt x="242147" y="1234859"/>
                </a:lnTo>
                <a:lnTo>
                  <a:pt x="323202" y="1234859"/>
                </a:lnTo>
                <a:close/>
                <a:moveTo>
                  <a:pt x="323202" y="1050145"/>
                </a:moveTo>
                <a:lnTo>
                  <a:pt x="242147" y="1050145"/>
                </a:lnTo>
                <a:lnTo>
                  <a:pt x="242147" y="1138661"/>
                </a:lnTo>
                <a:lnTo>
                  <a:pt x="323202" y="1138661"/>
                </a:lnTo>
                <a:close/>
                <a:moveTo>
                  <a:pt x="323202" y="953947"/>
                </a:moveTo>
                <a:lnTo>
                  <a:pt x="242147" y="953947"/>
                </a:lnTo>
                <a:lnTo>
                  <a:pt x="242147" y="1042463"/>
                </a:lnTo>
                <a:lnTo>
                  <a:pt x="323202" y="1042463"/>
                </a:lnTo>
                <a:close/>
                <a:moveTo>
                  <a:pt x="323202" y="857749"/>
                </a:moveTo>
                <a:lnTo>
                  <a:pt x="242147" y="857749"/>
                </a:lnTo>
                <a:lnTo>
                  <a:pt x="242147" y="946264"/>
                </a:lnTo>
                <a:lnTo>
                  <a:pt x="323202" y="946264"/>
                </a:lnTo>
                <a:close/>
                <a:moveTo>
                  <a:pt x="323202" y="761550"/>
                </a:moveTo>
                <a:lnTo>
                  <a:pt x="242147" y="761550"/>
                </a:lnTo>
                <a:lnTo>
                  <a:pt x="242147" y="850066"/>
                </a:lnTo>
                <a:lnTo>
                  <a:pt x="323202" y="850066"/>
                </a:lnTo>
                <a:close/>
                <a:moveTo>
                  <a:pt x="323202" y="665352"/>
                </a:moveTo>
                <a:lnTo>
                  <a:pt x="242147" y="665352"/>
                </a:lnTo>
                <a:lnTo>
                  <a:pt x="242147" y="753868"/>
                </a:lnTo>
                <a:lnTo>
                  <a:pt x="323202" y="753868"/>
                </a:lnTo>
                <a:close/>
                <a:moveTo>
                  <a:pt x="323202" y="569155"/>
                </a:moveTo>
                <a:lnTo>
                  <a:pt x="242147" y="569155"/>
                </a:lnTo>
                <a:lnTo>
                  <a:pt x="242147" y="657669"/>
                </a:lnTo>
                <a:lnTo>
                  <a:pt x="323202" y="657669"/>
                </a:lnTo>
                <a:close/>
                <a:moveTo>
                  <a:pt x="323202" y="472956"/>
                </a:moveTo>
                <a:lnTo>
                  <a:pt x="242147" y="472956"/>
                </a:lnTo>
                <a:lnTo>
                  <a:pt x="242147" y="561472"/>
                </a:lnTo>
                <a:lnTo>
                  <a:pt x="323202" y="561472"/>
                </a:lnTo>
                <a:close/>
                <a:moveTo>
                  <a:pt x="323202" y="376758"/>
                </a:moveTo>
                <a:lnTo>
                  <a:pt x="242147" y="376758"/>
                </a:lnTo>
                <a:lnTo>
                  <a:pt x="242147" y="465274"/>
                </a:lnTo>
                <a:lnTo>
                  <a:pt x="323202" y="465274"/>
                </a:lnTo>
                <a:close/>
                <a:moveTo>
                  <a:pt x="323203" y="280560"/>
                </a:moveTo>
                <a:lnTo>
                  <a:pt x="242147" y="280560"/>
                </a:lnTo>
                <a:lnTo>
                  <a:pt x="242147" y="369075"/>
                </a:lnTo>
                <a:lnTo>
                  <a:pt x="323202" y="369075"/>
                </a:lnTo>
                <a:close/>
                <a:moveTo>
                  <a:pt x="323203" y="184362"/>
                </a:moveTo>
                <a:lnTo>
                  <a:pt x="242147" y="184362"/>
                </a:lnTo>
                <a:lnTo>
                  <a:pt x="242147" y="272877"/>
                </a:lnTo>
                <a:lnTo>
                  <a:pt x="323203" y="272877"/>
                </a:lnTo>
                <a:close/>
                <a:moveTo>
                  <a:pt x="323203" y="88163"/>
                </a:moveTo>
                <a:lnTo>
                  <a:pt x="242147" y="88163"/>
                </a:lnTo>
                <a:lnTo>
                  <a:pt x="242147" y="176678"/>
                </a:lnTo>
                <a:lnTo>
                  <a:pt x="323203" y="176678"/>
                </a:lnTo>
                <a:close/>
                <a:moveTo>
                  <a:pt x="395202" y="80480"/>
                </a:moveTo>
                <a:lnTo>
                  <a:pt x="395202" y="88163"/>
                </a:lnTo>
                <a:lnTo>
                  <a:pt x="330885" y="88163"/>
                </a:lnTo>
                <a:lnTo>
                  <a:pt x="330885" y="176678"/>
                </a:lnTo>
                <a:lnTo>
                  <a:pt x="395202" y="176678"/>
                </a:lnTo>
                <a:lnTo>
                  <a:pt x="395202" y="184362"/>
                </a:lnTo>
                <a:lnTo>
                  <a:pt x="330885" y="184362"/>
                </a:lnTo>
                <a:lnTo>
                  <a:pt x="330885" y="272877"/>
                </a:lnTo>
                <a:lnTo>
                  <a:pt x="395202" y="272877"/>
                </a:lnTo>
                <a:lnTo>
                  <a:pt x="395202" y="280560"/>
                </a:lnTo>
                <a:lnTo>
                  <a:pt x="330885" y="280560"/>
                </a:lnTo>
                <a:lnTo>
                  <a:pt x="330885" y="369075"/>
                </a:lnTo>
                <a:lnTo>
                  <a:pt x="395202" y="369075"/>
                </a:lnTo>
                <a:lnTo>
                  <a:pt x="395202" y="376758"/>
                </a:lnTo>
                <a:lnTo>
                  <a:pt x="330885" y="376758"/>
                </a:lnTo>
                <a:lnTo>
                  <a:pt x="330885" y="465274"/>
                </a:lnTo>
                <a:lnTo>
                  <a:pt x="395202" y="465274"/>
                </a:lnTo>
                <a:lnTo>
                  <a:pt x="395202" y="472956"/>
                </a:lnTo>
                <a:lnTo>
                  <a:pt x="330885" y="472956"/>
                </a:lnTo>
                <a:lnTo>
                  <a:pt x="330885" y="561472"/>
                </a:lnTo>
                <a:lnTo>
                  <a:pt x="395202" y="561472"/>
                </a:lnTo>
                <a:lnTo>
                  <a:pt x="395202" y="569155"/>
                </a:lnTo>
                <a:lnTo>
                  <a:pt x="330885" y="569155"/>
                </a:lnTo>
                <a:lnTo>
                  <a:pt x="330885" y="657669"/>
                </a:lnTo>
                <a:lnTo>
                  <a:pt x="395202" y="657669"/>
                </a:lnTo>
                <a:lnTo>
                  <a:pt x="395202" y="665352"/>
                </a:lnTo>
                <a:lnTo>
                  <a:pt x="330885" y="665352"/>
                </a:lnTo>
                <a:lnTo>
                  <a:pt x="330885" y="753868"/>
                </a:lnTo>
                <a:lnTo>
                  <a:pt x="395202" y="753868"/>
                </a:lnTo>
                <a:lnTo>
                  <a:pt x="395202" y="761550"/>
                </a:lnTo>
                <a:lnTo>
                  <a:pt x="330885" y="761550"/>
                </a:lnTo>
                <a:lnTo>
                  <a:pt x="330885" y="850066"/>
                </a:lnTo>
                <a:lnTo>
                  <a:pt x="395202" y="850066"/>
                </a:lnTo>
                <a:lnTo>
                  <a:pt x="395202" y="857749"/>
                </a:lnTo>
                <a:lnTo>
                  <a:pt x="330885" y="857749"/>
                </a:lnTo>
                <a:lnTo>
                  <a:pt x="330885" y="946264"/>
                </a:lnTo>
                <a:lnTo>
                  <a:pt x="395202" y="946264"/>
                </a:lnTo>
                <a:lnTo>
                  <a:pt x="395202" y="953947"/>
                </a:lnTo>
                <a:lnTo>
                  <a:pt x="330885" y="953947"/>
                </a:lnTo>
                <a:lnTo>
                  <a:pt x="330885" y="1042463"/>
                </a:lnTo>
                <a:lnTo>
                  <a:pt x="395202" y="1042463"/>
                </a:lnTo>
                <a:lnTo>
                  <a:pt x="395202" y="1050145"/>
                </a:lnTo>
                <a:lnTo>
                  <a:pt x="330885" y="1050145"/>
                </a:lnTo>
                <a:lnTo>
                  <a:pt x="330885" y="1138661"/>
                </a:lnTo>
                <a:lnTo>
                  <a:pt x="395202" y="1138661"/>
                </a:lnTo>
                <a:lnTo>
                  <a:pt x="395202" y="1146344"/>
                </a:lnTo>
                <a:lnTo>
                  <a:pt x="330885" y="1146344"/>
                </a:lnTo>
                <a:lnTo>
                  <a:pt x="330885" y="1234859"/>
                </a:lnTo>
                <a:lnTo>
                  <a:pt x="395202" y="1234859"/>
                </a:lnTo>
                <a:lnTo>
                  <a:pt x="395202" y="1242542"/>
                </a:lnTo>
                <a:lnTo>
                  <a:pt x="330885" y="1242542"/>
                </a:lnTo>
                <a:lnTo>
                  <a:pt x="330885" y="1331058"/>
                </a:lnTo>
                <a:lnTo>
                  <a:pt x="395202" y="1331058"/>
                </a:lnTo>
                <a:lnTo>
                  <a:pt x="395202" y="1338740"/>
                </a:lnTo>
                <a:lnTo>
                  <a:pt x="330885" y="1338740"/>
                </a:lnTo>
                <a:lnTo>
                  <a:pt x="330885" y="1400847"/>
                </a:lnTo>
                <a:lnTo>
                  <a:pt x="323202" y="1401292"/>
                </a:lnTo>
                <a:lnTo>
                  <a:pt x="323202" y="1338740"/>
                </a:lnTo>
                <a:lnTo>
                  <a:pt x="242147" y="1338740"/>
                </a:lnTo>
                <a:lnTo>
                  <a:pt x="242147" y="1406709"/>
                </a:lnTo>
                <a:lnTo>
                  <a:pt x="234464" y="1405458"/>
                </a:lnTo>
                <a:lnTo>
                  <a:pt x="234464" y="1338740"/>
                </a:lnTo>
                <a:lnTo>
                  <a:pt x="153409" y="1338740"/>
                </a:lnTo>
                <a:lnTo>
                  <a:pt x="153409" y="1406175"/>
                </a:lnTo>
                <a:lnTo>
                  <a:pt x="145726" y="1404258"/>
                </a:lnTo>
                <a:lnTo>
                  <a:pt x="145726" y="1338740"/>
                </a:lnTo>
                <a:lnTo>
                  <a:pt x="64671" y="1338740"/>
                </a:lnTo>
                <a:lnTo>
                  <a:pt x="64671" y="1416119"/>
                </a:lnTo>
                <a:lnTo>
                  <a:pt x="56988" y="1416890"/>
                </a:lnTo>
                <a:lnTo>
                  <a:pt x="56988" y="1338740"/>
                </a:lnTo>
                <a:lnTo>
                  <a:pt x="212" y="1338740"/>
                </a:lnTo>
                <a:lnTo>
                  <a:pt x="212" y="1331058"/>
                </a:lnTo>
                <a:lnTo>
                  <a:pt x="56988" y="1331058"/>
                </a:lnTo>
                <a:lnTo>
                  <a:pt x="56988" y="1242542"/>
                </a:lnTo>
                <a:lnTo>
                  <a:pt x="212" y="1242542"/>
                </a:lnTo>
                <a:lnTo>
                  <a:pt x="212" y="1234859"/>
                </a:lnTo>
                <a:lnTo>
                  <a:pt x="56988" y="1234859"/>
                </a:lnTo>
                <a:lnTo>
                  <a:pt x="56988" y="1146344"/>
                </a:lnTo>
                <a:lnTo>
                  <a:pt x="212" y="1146344"/>
                </a:lnTo>
                <a:lnTo>
                  <a:pt x="212" y="1138661"/>
                </a:lnTo>
                <a:lnTo>
                  <a:pt x="56988" y="1138661"/>
                </a:lnTo>
                <a:lnTo>
                  <a:pt x="56988" y="1050145"/>
                </a:lnTo>
                <a:lnTo>
                  <a:pt x="212" y="1050145"/>
                </a:lnTo>
                <a:lnTo>
                  <a:pt x="212" y="1042463"/>
                </a:lnTo>
                <a:lnTo>
                  <a:pt x="56988" y="1042463"/>
                </a:lnTo>
                <a:lnTo>
                  <a:pt x="56988" y="953947"/>
                </a:lnTo>
                <a:lnTo>
                  <a:pt x="212" y="953947"/>
                </a:lnTo>
                <a:lnTo>
                  <a:pt x="212" y="946264"/>
                </a:lnTo>
                <a:lnTo>
                  <a:pt x="56988" y="946264"/>
                </a:lnTo>
                <a:lnTo>
                  <a:pt x="56988" y="857749"/>
                </a:lnTo>
                <a:lnTo>
                  <a:pt x="212" y="857749"/>
                </a:lnTo>
                <a:lnTo>
                  <a:pt x="212" y="850066"/>
                </a:lnTo>
                <a:lnTo>
                  <a:pt x="56988" y="850066"/>
                </a:lnTo>
                <a:lnTo>
                  <a:pt x="56988" y="761550"/>
                </a:lnTo>
                <a:lnTo>
                  <a:pt x="212" y="761550"/>
                </a:lnTo>
                <a:lnTo>
                  <a:pt x="212" y="753868"/>
                </a:lnTo>
                <a:lnTo>
                  <a:pt x="56988" y="753868"/>
                </a:lnTo>
                <a:lnTo>
                  <a:pt x="56988" y="665352"/>
                </a:lnTo>
                <a:lnTo>
                  <a:pt x="173" y="665352"/>
                </a:lnTo>
                <a:lnTo>
                  <a:pt x="170" y="657669"/>
                </a:lnTo>
                <a:lnTo>
                  <a:pt x="56988" y="657669"/>
                </a:lnTo>
                <a:lnTo>
                  <a:pt x="56988" y="569155"/>
                </a:lnTo>
                <a:lnTo>
                  <a:pt x="144" y="569155"/>
                </a:lnTo>
                <a:lnTo>
                  <a:pt x="142" y="561472"/>
                </a:lnTo>
                <a:lnTo>
                  <a:pt x="56988" y="561472"/>
                </a:lnTo>
                <a:lnTo>
                  <a:pt x="56988" y="472956"/>
                </a:lnTo>
                <a:lnTo>
                  <a:pt x="116" y="472956"/>
                </a:lnTo>
                <a:lnTo>
                  <a:pt x="113" y="465274"/>
                </a:lnTo>
                <a:lnTo>
                  <a:pt x="56988" y="465274"/>
                </a:lnTo>
                <a:lnTo>
                  <a:pt x="56988" y="376758"/>
                </a:lnTo>
                <a:lnTo>
                  <a:pt x="87" y="376758"/>
                </a:lnTo>
                <a:lnTo>
                  <a:pt x="85" y="369075"/>
                </a:lnTo>
                <a:lnTo>
                  <a:pt x="56988" y="369075"/>
                </a:lnTo>
                <a:lnTo>
                  <a:pt x="56989" y="280560"/>
                </a:lnTo>
                <a:lnTo>
                  <a:pt x="59" y="280560"/>
                </a:lnTo>
                <a:lnTo>
                  <a:pt x="57" y="272877"/>
                </a:lnTo>
                <a:lnTo>
                  <a:pt x="56989" y="272877"/>
                </a:lnTo>
                <a:lnTo>
                  <a:pt x="56989" y="184362"/>
                </a:lnTo>
                <a:lnTo>
                  <a:pt x="31" y="184361"/>
                </a:lnTo>
                <a:lnTo>
                  <a:pt x="28" y="176678"/>
                </a:lnTo>
                <a:lnTo>
                  <a:pt x="56989" y="176678"/>
                </a:lnTo>
                <a:lnTo>
                  <a:pt x="56989" y="88163"/>
                </a:lnTo>
                <a:lnTo>
                  <a:pt x="2" y="88163"/>
                </a:lnTo>
                <a:lnTo>
                  <a:pt x="0" y="80480"/>
                </a:lnTo>
                <a:lnTo>
                  <a:pt x="56989" y="80480"/>
                </a:lnTo>
                <a:lnTo>
                  <a:pt x="56989" y="6931"/>
                </a:lnTo>
                <a:lnTo>
                  <a:pt x="64671" y="8472"/>
                </a:lnTo>
                <a:lnTo>
                  <a:pt x="64671" y="80480"/>
                </a:lnTo>
                <a:lnTo>
                  <a:pt x="145727" y="80480"/>
                </a:lnTo>
                <a:lnTo>
                  <a:pt x="145727" y="0"/>
                </a:lnTo>
                <a:lnTo>
                  <a:pt x="153409" y="1538"/>
                </a:lnTo>
                <a:lnTo>
                  <a:pt x="153409" y="80480"/>
                </a:lnTo>
                <a:lnTo>
                  <a:pt x="234464" y="80480"/>
                </a:lnTo>
                <a:lnTo>
                  <a:pt x="234464" y="9561"/>
                </a:lnTo>
                <a:lnTo>
                  <a:pt x="242147" y="10257"/>
                </a:lnTo>
                <a:lnTo>
                  <a:pt x="242147" y="80480"/>
                </a:lnTo>
                <a:lnTo>
                  <a:pt x="323203" y="80480"/>
                </a:lnTo>
                <a:lnTo>
                  <a:pt x="323203" y="615"/>
                </a:lnTo>
                <a:lnTo>
                  <a:pt x="323900" y="405"/>
                </a:lnTo>
                <a:lnTo>
                  <a:pt x="330885" y="1063"/>
                </a:lnTo>
                <a:lnTo>
                  <a:pt x="330885" y="80480"/>
                </a:lnTo>
                <a:close/>
              </a:path>
            </a:pathLst>
          </a:custGeom>
          <a:solidFill>
            <a:srgbClr val="E6E1DB"/>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1" name="Google Shape;371;p26"/>
          <p:cNvSpPr/>
          <p:nvPr/>
        </p:nvSpPr>
        <p:spPr>
          <a:xfrm>
            <a:off x="3515725" y="1923675"/>
            <a:ext cx="5437018" cy="172202"/>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6"/>
          <p:cNvSpPr/>
          <p:nvPr/>
        </p:nvSpPr>
        <p:spPr>
          <a:xfrm>
            <a:off x="4439797" y="2018407"/>
            <a:ext cx="3669585" cy="154858"/>
          </a:xfrm>
          <a:custGeom>
            <a:avLst/>
            <a:gdLst/>
            <a:ahLst/>
            <a:cxnLst/>
            <a:rect l="l" t="t" r="r" b="b"/>
            <a:pathLst>
              <a:path w="1124777" h="86032" extrusionOk="0">
                <a:moveTo>
                  <a:pt x="-56" y="86746"/>
                </a:moveTo>
                <a:cubicBezTo>
                  <a:pt x="369218" y="7088"/>
                  <a:pt x="748261" y="-17445"/>
                  <a:pt x="1124721" y="13948"/>
                </a:cubicBezTo>
              </a:path>
            </a:pathLst>
          </a:custGeom>
          <a:noFill/>
          <a:ln w="19050" cap="rnd" cmpd="sng">
            <a:solidFill>
              <a:srgbClr val="17171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ct val="0"/>
              </a:spcBef>
              <a:spcAft>
                <a:spcPct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3" name="Picture 2" descr="DHT11 | 3D CAD Model Library | GrabCAD">
            <a:extLst>
              <a:ext uri="{FF2B5EF4-FFF2-40B4-BE49-F238E27FC236}">
                <a16:creationId xmlns:a16="http://schemas.microsoft.com/office/drawing/2014/main" id="{C97B3F58-E6F2-B25E-EA15-A3AE8458E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365012" y="2265035"/>
            <a:ext cx="2777129" cy="2082847"/>
          </a:xfrm>
          <a:prstGeom prst="rect">
            <a:avLst/>
          </a:prstGeom>
          <a:noFill/>
          <a:ln>
            <a:noFill/>
          </a:ln>
        </p:spPr>
      </p:pic>
    </p:spTree>
    <p:extLst>
      <p:ext uri="{BB962C8B-B14F-4D97-AF65-F5344CB8AC3E}">
        <p14:creationId xmlns:p14="http://schemas.microsoft.com/office/powerpoint/2010/main" val="3261443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SlidesMania · Scrap Notes">
  <a:themeElements>
    <a:clrScheme name="Simple Light">
      <a:dk1>
        <a:srgbClr val="3A3A3A"/>
      </a:dk1>
      <a:lt1>
        <a:srgbClr val="CDC2BE"/>
      </a:lt1>
      <a:dk2>
        <a:srgbClr val="938077"/>
      </a:dk2>
      <a:lt2>
        <a:srgbClr val="EEEEEE"/>
      </a:lt2>
      <a:accent1>
        <a:srgbClr val="E6E1DB"/>
      </a:accent1>
      <a:accent2>
        <a:srgbClr val="9F816D"/>
      </a:accent2>
      <a:accent3>
        <a:srgbClr val="938077"/>
      </a:accent3>
      <a:accent4>
        <a:srgbClr val="C0ADA2"/>
      </a:accent4>
      <a:accent5>
        <a:srgbClr val="3A3A3A"/>
      </a:accent5>
      <a:accent6>
        <a:srgbClr val="FD6565"/>
      </a:accent6>
      <a:hlink>
        <a:srgbClr val="000000"/>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Mania · Scrap Notes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TotalTime>
  <Words>556</Words>
  <Application>Microsoft Office PowerPoint</Application>
  <PresentationFormat>Widescreen</PresentationFormat>
  <Paragraphs>85</Paragraphs>
  <Slides>23</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Aldrich</vt:lpstr>
      <vt:lpstr>Söhne</vt:lpstr>
      <vt:lpstr>Abril Fatface</vt:lpstr>
      <vt:lpstr>Segoe UI Emoji</vt:lpstr>
      <vt:lpstr>Lobster</vt:lpstr>
      <vt:lpstr>Shadows Into Light Two</vt:lpstr>
      <vt:lpstr>Impact</vt:lpstr>
      <vt:lpstr>Wingdings</vt:lpstr>
      <vt:lpstr>Arial</vt:lpstr>
      <vt:lpstr>Calibri</vt:lpstr>
      <vt:lpstr>Barlow Condensed</vt:lpstr>
      <vt:lpstr>SlidesMania · Scrap Notes</vt:lpstr>
      <vt:lpstr>   DRYER BOX</vt:lpstr>
      <vt:lpstr>Latar Belakang</vt:lpstr>
      <vt:lpstr>FUNGSI</vt:lpstr>
      <vt:lpstr>Komponen</vt:lpstr>
      <vt:lpstr>Komponen</vt:lpstr>
      <vt:lpstr>Komponen</vt:lpstr>
      <vt:lpstr>Komponen</vt:lpstr>
      <vt:lpstr>Komponen</vt:lpstr>
      <vt:lpstr>Komponen</vt:lpstr>
      <vt:lpstr>Komponen</vt:lpstr>
      <vt:lpstr>Form Giving</vt:lpstr>
      <vt:lpstr>CMF</vt:lpstr>
      <vt:lpstr>Contextual Clarity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Lamp</dc:title>
  <dc:creator>Asus</dc:creator>
  <cp:lastModifiedBy>Paian Manalu</cp:lastModifiedBy>
  <cp:revision>16</cp:revision>
  <dcterms:modified xsi:type="dcterms:W3CDTF">2023-12-06T11:05:33Z</dcterms:modified>
</cp:coreProperties>
</file>